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
  </p:notesMasterIdLst>
  <p:sldIdLst>
    <p:sldId id="256" r:id="rId3"/>
  </p:sldIdLst>
  <p:sldSz cx="43891200" cy="32918400"/>
  <p:notesSz cx="6858000" cy="9144000"/>
  <p:embeddedFontLst>
    <p:embeddedFont>
      <p:font typeface="Arial Black" panose="020B0A04020102020204" pitchFamily="34" charset="0"/>
      <p:regular r:id="rId5"/>
      <p:bold r:id="rId6"/>
    </p:embeddedFont>
    <p:embeddedFont>
      <p:font typeface="Modern No. 20" panose="02070704070505020303" pitchFamily="18" charset="0"/>
      <p:regular r:id="rId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414F"/>
    <a:srgbClr val="702C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3A34A6-ED36-43DB-8526-F2D1AEB83D46}">
  <a:tblStyle styleId="{D03A34A6-ED36-43DB-8526-F2D1AEB83D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5017779-0205-4D6F-A715-20F74E52DB64}"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7" autoAdjust="0"/>
    <p:restoredTop sz="94660"/>
  </p:normalViewPr>
  <p:slideViewPr>
    <p:cSldViewPr snapToGrid="0">
      <p:cViewPr varScale="1">
        <p:scale>
          <a:sx n="16" d="100"/>
          <a:sy n="16" d="100"/>
        </p:scale>
        <p:origin x="687" y="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font" Target="fonts/font3.fntdata"/><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tableStyles" Target="tableStyles.xml"/><Relationship Id="rId5" Type="http://schemas.openxmlformats.org/officeDocument/2006/relationships/font" Target="fonts/font1.fntdata"/><Relationship Id="rId10" Type="http://schemas.openxmlformats.org/officeDocument/2006/relationships/theme" Target="theme/theme1.xml"/><Relationship Id="rId4" Type="http://schemas.openxmlformats.org/officeDocument/2006/relationships/notesMaster" Target="notesMasters/notesMaster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63"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785" y="4343386"/>
            <a:ext cx="5486393" cy="4114789"/>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1496200" y="4765280"/>
            <a:ext cx="40899000" cy="13137000"/>
          </a:xfrm>
          <a:prstGeom prst="rect">
            <a:avLst/>
          </a:prstGeom>
        </p:spPr>
        <p:txBody>
          <a:bodyPr spcFirstLastPara="1" wrap="square" lIns="479525" tIns="479525" rIns="479525" bIns="479525" anchor="b" anchorCtr="0"/>
          <a:lstStyle>
            <a:lvl1pPr lvl="0" algn="ctr">
              <a:spcBef>
                <a:spcPts val="0"/>
              </a:spcBef>
              <a:spcAft>
                <a:spcPts val="0"/>
              </a:spcAft>
              <a:buSzPts val="27400"/>
              <a:buNone/>
              <a:defRPr sz="27400"/>
            </a:lvl1pPr>
            <a:lvl2pPr lvl="1" algn="ctr">
              <a:spcBef>
                <a:spcPts val="0"/>
              </a:spcBef>
              <a:spcAft>
                <a:spcPts val="0"/>
              </a:spcAft>
              <a:buSzPts val="27400"/>
              <a:buNone/>
              <a:defRPr sz="27400"/>
            </a:lvl2pPr>
            <a:lvl3pPr lvl="2" algn="ctr">
              <a:spcBef>
                <a:spcPts val="0"/>
              </a:spcBef>
              <a:spcAft>
                <a:spcPts val="0"/>
              </a:spcAft>
              <a:buSzPts val="27400"/>
              <a:buNone/>
              <a:defRPr sz="27400"/>
            </a:lvl3pPr>
            <a:lvl4pPr lvl="3" algn="ctr">
              <a:spcBef>
                <a:spcPts val="0"/>
              </a:spcBef>
              <a:spcAft>
                <a:spcPts val="0"/>
              </a:spcAft>
              <a:buSzPts val="27400"/>
              <a:buNone/>
              <a:defRPr sz="27400"/>
            </a:lvl4pPr>
            <a:lvl5pPr lvl="4" algn="ctr">
              <a:spcBef>
                <a:spcPts val="0"/>
              </a:spcBef>
              <a:spcAft>
                <a:spcPts val="0"/>
              </a:spcAft>
              <a:buSzPts val="27400"/>
              <a:buNone/>
              <a:defRPr sz="27400"/>
            </a:lvl5pPr>
            <a:lvl6pPr lvl="5" algn="ctr">
              <a:spcBef>
                <a:spcPts val="0"/>
              </a:spcBef>
              <a:spcAft>
                <a:spcPts val="0"/>
              </a:spcAft>
              <a:buSzPts val="27400"/>
              <a:buNone/>
              <a:defRPr sz="27400"/>
            </a:lvl6pPr>
            <a:lvl7pPr lvl="6" algn="ctr">
              <a:spcBef>
                <a:spcPts val="0"/>
              </a:spcBef>
              <a:spcAft>
                <a:spcPts val="0"/>
              </a:spcAft>
              <a:buSzPts val="27400"/>
              <a:buNone/>
              <a:defRPr sz="27400"/>
            </a:lvl7pPr>
            <a:lvl8pPr lvl="7" algn="ctr">
              <a:spcBef>
                <a:spcPts val="0"/>
              </a:spcBef>
              <a:spcAft>
                <a:spcPts val="0"/>
              </a:spcAft>
              <a:buSzPts val="27400"/>
              <a:buNone/>
              <a:defRPr sz="27400"/>
            </a:lvl8pPr>
            <a:lvl9pPr lvl="8" algn="ctr">
              <a:spcBef>
                <a:spcPts val="0"/>
              </a:spcBef>
              <a:spcAft>
                <a:spcPts val="0"/>
              </a:spcAft>
              <a:buSzPts val="27400"/>
              <a:buNone/>
              <a:defRPr sz="27400"/>
            </a:lvl9pPr>
          </a:lstStyle>
          <a:p>
            <a:endParaRPr/>
          </a:p>
        </p:txBody>
      </p:sp>
      <p:sp>
        <p:nvSpPr>
          <p:cNvPr id="11" name="Shape 11"/>
          <p:cNvSpPr txBox="1">
            <a:spLocks noGrp="1"/>
          </p:cNvSpPr>
          <p:nvPr>
            <p:ph type="subTitle" idx="1"/>
          </p:nvPr>
        </p:nvSpPr>
        <p:spPr>
          <a:xfrm>
            <a:off x="1496160" y="18138400"/>
            <a:ext cx="40899000" cy="5073000"/>
          </a:xfrm>
          <a:prstGeom prst="rect">
            <a:avLst/>
          </a:prstGeom>
        </p:spPr>
        <p:txBody>
          <a:bodyPr spcFirstLastPara="1" wrap="square" lIns="479525" tIns="479525" rIns="479525" bIns="479525" anchor="t" anchorCtr="0"/>
          <a:lstStyle>
            <a:lvl1pPr lvl="0" algn="ctr">
              <a:lnSpc>
                <a:spcPct val="100000"/>
              </a:lnSpc>
              <a:spcBef>
                <a:spcPts val="0"/>
              </a:spcBef>
              <a:spcAft>
                <a:spcPts val="0"/>
              </a:spcAft>
              <a:buSzPts val="14900"/>
              <a:buNone/>
              <a:defRPr sz="14900"/>
            </a:lvl1pPr>
            <a:lvl2pPr lvl="1" algn="ctr">
              <a:lnSpc>
                <a:spcPct val="100000"/>
              </a:lnSpc>
              <a:spcBef>
                <a:spcPts val="0"/>
              </a:spcBef>
              <a:spcAft>
                <a:spcPts val="0"/>
              </a:spcAft>
              <a:buSzPts val="14900"/>
              <a:buNone/>
              <a:defRPr sz="14900"/>
            </a:lvl2pPr>
            <a:lvl3pPr lvl="2" algn="ctr">
              <a:lnSpc>
                <a:spcPct val="100000"/>
              </a:lnSpc>
              <a:spcBef>
                <a:spcPts val="0"/>
              </a:spcBef>
              <a:spcAft>
                <a:spcPts val="0"/>
              </a:spcAft>
              <a:buSzPts val="14900"/>
              <a:buNone/>
              <a:defRPr sz="14900"/>
            </a:lvl3pPr>
            <a:lvl4pPr lvl="3" algn="ctr">
              <a:lnSpc>
                <a:spcPct val="100000"/>
              </a:lnSpc>
              <a:spcBef>
                <a:spcPts val="0"/>
              </a:spcBef>
              <a:spcAft>
                <a:spcPts val="0"/>
              </a:spcAft>
              <a:buSzPts val="14900"/>
              <a:buNone/>
              <a:defRPr sz="14900"/>
            </a:lvl4pPr>
            <a:lvl5pPr lvl="4" algn="ctr">
              <a:lnSpc>
                <a:spcPct val="100000"/>
              </a:lnSpc>
              <a:spcBef>
                <a:spcPts val="0"/>
              </a:spcBef>
              <a:spcAft>
                <a:spcPts val="0"/>
              </a:spcAft>
              <a:buSzPts val="14900"/>
              <a:buNone/>
              <a:defRPr sz="14900"/>
            </a:lvl5pPr>
            <a:lvl6pPr lvl="5" algn="ctr">
              <a:lnSpc>
                <a:spcPct val="100000"/>
              </a:lnSpc>
              <a:spcBef>
                <a:spcPts val="0"/>
              </a:spcBef>
              <a:spcAft>
                <a:spcPts val="0"/>
              </a:spcAft>
              <a:buSzPts val="14900"/>
              <a:buNone/>
              <a:defRPr sz="14900"/>
            </a:lvl6pPr>
            <a:lvl7pPr lvl="6" algn="ctr">
              <a:lnSpc>
                <a:spcPct val="100000"/>
              </a:lnSpc>
              <a:spcBef>
                <a:spcPts val="0"/>
              </a:spcBef>
              <a:spcAft>
                <a:spcPts val="0"/>
              </a:spcAft>
              <a:buSzPts val="14900"/>
              <a:buNone/>
              <a:defRPr sz="14900"/>
            </a:lvl7pPr>
            <a:lvl8pPr lvl="7" algn="ctr">
              <a:lnSpc>
                <a:spcPct val="100000"/>
              </a:lnSpc>
              <a:spcBef>
                <a:spcPts val="0"/>
              </a:spcBef>
              <a:spcAft>
                <a:spcPts val="0"/>
              </a:spcAft>
              <a:buSzPts val="14900"/>
              <a:buNone/>
              <a:defRPr sz="14900"/>
            </a:lvl8pPr>
            <a:lvl9pPr lvl="8" algn="ctr">
              <a:lnSpc>
                <a:spcPct val="100000"/>
              </a:lnSpc>
              <a:spcBef>
                <a:spcPts val="0"/>
              </a:spcBef>
              <a:spcAft>
                <a:spcPts val="0"/>
              </a:spcAft>
              <a:buSzPts val="14900"/>
              <a:buNone/>
              <a:defRPr sz="14900"/>
            </a:lvl9pPr>
          </a:lstStyle>
          <a:p>
            <a:endParaRPr/>
          </a:p>
        </p:txBody>
      </p:sp>
      <p:sp>
        <p:nvSpPr>
          <p:cNvPr id="12" name="Shape 12"/>
          <p:cNvSpPr txBox="1">
            <a:spLocks noGrp="1"/>
          </p:cNvSpPr>
          <p:nvPr>
            <p:ph type="sldNum" idx="12"/>
          </p:nvPr>
        </p:nvSpPr>
        <p:spPr>
          <a:xfrm>
            <a:off x="40667798" y="29844588"/>
            <a:ext cx="2633700" cy="2518500"/>
          </a:xfrm>
          <a:prstGeom prst="rect">
            <a:avLst/>
          </a:prstGeom>
        </p:spPr>
        <p:txBody>
          <a:bodyPr spcFirstLastPara="1" wrap="square" lIns="479525" tIns="479525" rIns="479525" bIns="4795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1496160" y="7079200"/>
            <a:ext cx="40899000" cy="12567000"/>
          </a:xfrm>
          <a:prstGeom prst="rect">
            <a:avLst/>
          </a:prstGeom>
        </p:spPr>
        <p:txBody>
          <a:bodyPr spcFirstLastPara="1" wrap="square" lIns="479525" tIns="479525" rIns="479525" bIns="479525" anchor="b" anchorCtr="0"/>
          <a:lstStyle>
            <a:lvl1pPr lvl="0" algn="ctr">
              <a:spcBef>
                <a:spcPts val="0"/>
              </a:spcBef>
              <a:spcAft>
                <a:spcPts val="0"/>
              </a:spcAft>
              <a:buSzPts val="62900"/>
              <a:buNone/>
              <a:defRPr sz="62900"/>
            </a:lvl1pPr>
            <a:lvl2pPr lvl="1" algn="ctr">
              <a:spcBef>
                <a:spcPts val="0"/>
              </a:spcBef>
              <a:spcAft>
                <a:spcPts val="0"/>
              </a:spcAft>
              <a:buSzPts val="62900"/>
              <a:buNone/>
              <a:defRPr sz="62900"/>
            </a:lvl2pPr>
            <a:lvl3pPr lvl="2" algn="ctr">
              <a:spcBef>
                <a:spcPts val="0"/>
              </a:spcBef>
              <a:spcAft>
                <a:spcPts val="0"/>
              </a:spcAft>
              <a:buSzPts val="62900"/>
              <a:buNone/>
              <a:defRPr sz="62900"/>
            </a:lvl3pPr>
            <a:lvl4pPr lvl="3" algn="ctr">
              <a:spcBef>
                <a:spcPts val="0"/>
              </a:spcBef>
              <a:spcAft>
                <a:spcPts val="0"/>
              </a:spcAft>
              <a:buSzPts val="62900"/>
              <a:buNone/>
              <a:defRPr sz="62900"/>
            </a:lvl4pPr>
            <a:lvl5pPr lvl="4" algn="ctr">
              <a:spcBef>
                <a:spcPts val="0"/>
              </a:spcBef>
              <a:spcAft>
                <a:spcPts val="0"/>
              </a:spcAft>
              <a:buSzPts val="62900"/>
              <a:buNone/>
              <a:defRPr sz="62900"/>
            </a:lvl5pPr>
            <a:lvl6pPr lvl="5" algn="ctr">
              <a:spcBef>
                <a:spcPts val="0"/>
              </a:spcBef>
              <a:spcAft>
                <a:spcPts val="0"/>
              </a:spcAft>
              <a:buSzPts val="62900"/>
              <a:buNone/>
              <a:defRPr sz="62900"/>
            </a:lvl6pPr>
            <a:lvl7pPr lvl="6" algn="ctr">
              <a:spcBef>
                <a:spcPts val="0"/>
              </a:spcBef>
              <a:spcAft>
                <a:spcPts val="0"/>
              </a:spcAft>
              <a:buSzPts val="62900"/>
              <a:buNone/>
              <a:defRPr sz="62900"/>
            </a:lvl7pPr>
            <a:lvl8pPr lvl="7" algn="ctr">
              <a:spcBef>
                <a:spcPts val="0"/>
              </a:spcBef>
              <a:spcAft>
                <a:spcPts val="0"/>
              </a:spcAft>
              <a:buSzPts val="62900"/>
              <a:buNone/>
              <a:defRPr sz="62900"/>
            </a:lvl8pPr>
            <a:lvl9pPr lvl="8" algn="ctr">
              <a:spcBef>
                <a:spcPts val="0"/>
              </a:spcBef>
              <a:spcAft>
                <a:spcPts val="0"/>
              </a:spcAft>
              <a:buSzPts val="62900"/>
              <a:buNone/>
              <a:defRPr sz="62900"/>
            </a:lvl9pPr>
          </a:lstStyle>
          <a:p>
            <a:endParaRPr/>
          </a:p>
        </p:txBody>
      </p:sp>
      <p:sp>
        <p:nvSpPr>
          <p:cNvPr id="46" name="Shape 46"/>
          <p:cNvSpPr txBox="1">
            <a:spLocks noGrp="1"/>
          </p:cNvSpPr>
          <p:nvPr>
            <p:ph type="body" idx="1"/>
          </p:nvPr>
        </p:nvSpPr>
        <p:spPr>
          <a:xfrm>
            <a:off x="1496160" y="20174240"/>
            <a:ext cx="40899000" cy="8324700"/>
          </a:xfrm>
          <a:prstGeom prst="rect">
            <a:avLst/>
          </a:prstGeom>
        </p:spPr>
        <p:txBody>
          <a:bodyPr spcFirstLastPara="1" wrap="square" lIns="479525" tIns="479525" rIns="479525" bIns="479525" anchor="t" anchorCtr="0"/>
          <a:lstStyle>
            <a:lvl1pPr marL="457200" lvl="0" indent="-838200" algn="ctr">
              <a:spcBef>
                <a:spcPts val="0"/>
              </a:spcBef>
              <a:spcAft>
                <a:spcPts val="0"/>
              </a:spcAft>
              <a:buSzPts val="9600"/>
              <a:buChar char="●"/>
              <a:defRPr/>
            </a:lvl1pPr>
            <a:lvl2pPr marL="914400" lvl="1" indent="-685800" algn="ctr">
              <a:spcBef>
                <a:spcPts val="8600"/>
              </a:spcBef>
              <a:spcAft>
                <a:spcPts val="0"/>
              </a:spcAft>
              <a:buSzPts val="7200"/>
              <a:buChar char="○"/>
              <a:defRPr/>
            </a:lvl2pPr>
            <a:lvl3pPr marL="1371600" lvl="2" indent="-685800" algn="ctr">
              <a:spcBef>
                <a:spcPts val="8600"/>
              </a:spcBef>
              <a:spcAft>
                <a:spcPts val="0"/>
              </a:spcAft>
              <a:buSzPts val="7200"/>
              <a:buChar char="■"/>
              <a:defRPr/>
            </a:lvl3pPr>
            <a:lvl4pPr marL="1828800" lvl="3" indent="-685800" algn="ctr">
              <a:spcBef>
                <a:spcPts val="8600"/>
              </a:spcBef>
              <a:spcAft>
                <a:spcPts val="0"/>
              </a:spcAft>
              <a:buSzPts val="7200"/>
              <a:buChar char="●"/>
              <a:defRPr/>
            </a:lvl4pPr>
            <a:lvl5pPr marL="2286000" lvl="4" indent="-685800" algn="ctr">
              <a:spcBef>
                <a:spcPts val="8600"/>
              </a:spcBef>
              <a:spcAft>
                <a:spcPts val="0"/>
              </a:spcAft>
              <a:buSzPts val="7200"/>
              <a:buChar char="○"/>
              <a:defRPr/>
            </a:lvl5pPr>
            <a:lvl6pPr marL="2743200" lvl="5" indent="-685800" algn="ctr">
              <a:spcBef>
                <a:spcPts val="8600"/>
              </a:spcBef>
              <a:spcAft>
                <a:spcPts val="0"/>
              </a:spcAft>
              <a:buSzPts val="7200"/>
              <a:buChar char="■"/>
              <a:defRPr/>
            </a:lvl6pPr>
            <a:lvl7pPr marL="3200400" lvl="6" indent="-685800" algn="ctr">
              <a:spcBef>
                <a:spcPts val="8600"/>
              </a:spcBef>
              <a:spcAft>
                <a:spcPts val="0"/>
              </a:spcAft>
              <a:buSzPts val="7200"/>
              <a:buChar char="●"/>
              <a:defRPr/>
            </a:lvl7pPr>
            <a:lvl8pPr marL="3657600" lvl="7" indent="-685800" algn="ctr">
              <a:spcBef>
                <a:spcPts val="8600"/>
              </a:spcBef>
              <a:spcAft>
                <a:spcPts val="0"/>
              </a:spcAft>
              <a:buSzPts val="7200"/>
              <a:buChar char="○"/>
              <a:defRPr/>
            </a:lvl8pPr>
            <a:lvl9pPr marL="4114800" lvl="8" indent="-685800" algn="ctr">
              <a:spcBef>
                <a:spcPts val="8600"/>
              </a:spcBef>
              <a:spcAft>
                <a:spcPts val="8600"/>
              </a:spcAft>
              <a:buSzPts val="7200"/>
              <a:buChar char="■"/>
              <a:defRPr/>
            </a:lvl9pPr>
          </a:lstStyle>
          <a:p>
            <a:endParaRPr/>
          </a:p>
        </p:txBody>
      </p:sp>
      <p:sp>
        <p:nvSpPr>
          <p:cNvPr id="47" name="Shape 47"/>
          <p:cNvSpPr txBox="1">
            <a:spLocks noGrp="1"/>
          </p:cNvSpPr>
          <p:nvPr>
            <p:ph type="sldNum" idx="12"/>
          </p:nvPr>
        </p:nvSpPr>
        <p:spPr>
          <a:xfrm>
            <a:off x="40667798" y="29844588"/>
            <a:ext cx="2633700" cy="2518500"/>
          </a:xfrm>
          <a:prstGeom prst="rect">
            <a:avLst/>
          </a:prstGeom>
        </p:spPr>
        <p:txBody>
          <a:bodyPr spcFirstLastPara="1" wrap="square" lIns="479525" tIns="479525" rIns="479525" bIns="4795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40667798" y="29844588"/>
            <a:ext cx="2633700" cy="2518500"/>
          </a:xfrm>
          <a:prstGeom prst="rect">
            <a:avLst/>
          </a:prstGeom>
        </p:spPr>
        <p:txBody>
          <a:bodyPr spcFirstLastPara="1" wrap="square" lIns="479525" tIns="479525" rIns="479525" bIns="4795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Shape 57"/>
          <p:cNvSpPr txBox="1">
            <a:spLocks noGrp="1"/>
          </p:cNvSpPr>
          <p:nvPr>
            <p:ph type="dt" idx="10"/>
          </p:nvPr>
        </p:nvSpPr>
        <p:spPr>
          <a:xfrm>
            <a:off x="2196466" y="29980890"/>
            <a:ext cx="10236900" cy="2286600"/>
          </a:xfrm>
          <a:prstGeom prst="rect">
            <a:avLst/>
          </a:prstGeom>
          <a:noFill/>
          <a:ln>
            <a:noFill/>
          </a:ln>
        </p:spPr>
        <p:txBody>
          <a:bodyPr spcFirstLastPara="1" wrap="square" lIns="109925" tIns="109925" rIns="109925" bIns="109925" anchor="t" anchorCtr="0"/>
          <a:lstStyle>
            <a:lvl1pPr marR="0" lvl="0" algn="l" rtl="0">
              <a:spcBef>
                <a:spcPts val="0"/>
              </a:spcBef>
              <a:spcAft>
                <a:spcPts val="0"/>
              </a:spcAft>
              <a:buSzPts val="1400"/>
              <a:buNone/>
              <a:defRPr sz="67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ftr" idx="11"/>
          </p:nvPr>
        </p:nvSpPr>
        <p:spPr>
          <a:xfrm>
            <a:off x="14998066" y="29980890"/>
            <a:ext cx="13894500" cy="2286600"/>
          </a:xfrm>
          <a:prstGeom prst="rect">
            <a:avLst/>
          </a:prstGeom>
          <a:noFill/>
          <a:ln>
            <a:noFill/>
          </a:ln>
        </p:spPr>
        <p:txBody>
          <a:bodyPr spcFirstLastPara="1" wrap="square" lIns="109925" tIns="109925" rIns="109925" bIns="109925" anchor="t" anchorCtr="0"/>
          <a:lstStyle>
            <a:lvl1pPr marR="0" lvl="0" algn="ctr" rtl="0">
              <a:spcBef>
                <a:spcPts val="0"/>
              </a:spcBef>
              <a:spcAft>
                <a:spcPts val="0"/>
              </a:spcAft>
              <a:buSzPts val="1400"/>
              <a:buNone/>
              <a:defRPr sz="67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59" name="Shape 59"/>
          <p:cNvSpPr txBox="1">
            <a:spLocks noGrp="1"/>
          </p:cNvSpPr>
          <p:nvPr>
            <p:ph type="sldNum" idx="12"/>
          </p:nvPr>
        </p:nvSpPr>
        <p:spPr>
          <a:xfrm>
            <a:off x="31457265" y="29980890"/>
            <a:ext cx="10236900" cy="2286600"/>
          </a:xfrm>
          <a:prstGeom prst="rect">
            <a:avLst/>
          </a:prstGeom>
          <a:noFill/>
          <a:ln>
            <a:noFill/>
          </a:ln>
        </p:spPr>
        <p:txBody>
          <a:bodyPr spcFirstLastPara="1" wrap="square" lIns="432850" tIns="216350" rIns="432850" bIns="216350" anchor="t" anchorCtr="0">
            <a:noAutofit/>
          </a:bodyPr>
          <a:lstStyle>
            <a:lvl1pPr marL="0" marR="0" lvl="0" indent="0" algn="r" rtl="0">
              <a:spcBef>
                <a:spcPts val="0"/>
              </a:spcBef>
              <a:spcAft>
                <a:spcPts val="0"/>
              </a:spcAft>
              <a:buNone/>
              <a:defRPr sz="67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67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67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67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67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67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67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67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67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Shape 61"/>
          <p:cNvSpPr txBox="1">
            <a:spLocks noGrp="1"/>
          </p:cNvSpPr>
          <p:nvPr>
            <p:ph type="ctrTitle"/>
          </p:nvPr>
        </p:nvSpPr>
        <p:spPr>
          <a:xfrm>
            <a:off x="3950970" y="14316076"/>
            <a:ext cx="44768100" cy="9879900"/>
          </a:xfrm>
          <a:prstGeom prst="rect">
            <a:avLst/>
          </a:prstGeom>
          <a:noFill/>
          <a:ln>
            <a:noFill/>
          </a:ln>
        </p:spPr>
        <p:txBody>
          <a:bodyPr spcFirstLastPara="1" wrap="square" lIns="109925" tIns="109925" rIns="109925" bIns="109925" anchor="ctr" anchorCtr="0"/>
          <a:lstStyle>
            <a:lvl1pPr marR="0" lvl="0" algn="ctr" rtl="0">
              <a:spcBef>
                <a:spcPts val="0"/>
              </a:spcBef>
              <a:spcAft>
                <a:spcPts val="0"/>
              </a:spcAft>
              <a:buSzPts val="1400"/>
              <a:buNone/>
              <a:defRPr sz="2110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211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211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211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211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27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27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27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27400" b="0" i="0" u="none" strike="noStrike" cap="none">
                <a:solidFill>
                  <a:schemeClr val="dk2"/>
                </a:solidFill>
                <a:latin typeface="Arial"/>
                <a:ea typeface="Arial"/>
                <a:cs typeface="Arial"/>
                <a:sym typeface="Arial"/>
              </a:defRPr>
            </a:lvl9pPr>
          </a:lstStyle>
          <a:p>
            <a:endParaRPr/>
          </a:p>
        </p:txBody>
      </p:sp>
      <p:sp>
        <p:nvSpPr>
          <p:cNvPr id="62" name="Shape 62"/>
          <p:cNvSpPr txBox="1">
            <a:spLocks noGrp="1"/>
          </p:cNvSpPr>
          <p:nvPr>
            <p:ph type="subTitle" idx="1"/>
          </p:nvPr>
        </p:nvSpPr>
        <p:spPr>
          <a:xfrm>
            <a:off x="7900036" y="26115645"/>
            <a:ext cx="36869700" cy="11776200"/>
          </a:xfrm>
          <a:prstGeom prst="rect">
            <a:avLst/>
          </a:prstGeom>
          <a:noFill/>
          <a:ln>
            <a:noFill/>
          </a:ln>
        </p:spPr>
        <p:txBody>
          <a:bodyPr spcFirstLastPara="1" wrap="square" lIns="109925" tIns="109925" rIns="109925" bIns="109925" anchor="t" anchorCtr="0"/>
          <a:lstStyle>
            <a:lvl1pPr marR="0" lvl="0" algn="ctr" rtl="0">
              <a:spcBef>
                <a:spcPts val="2900"/>
              </a:spcBef>
              <a:spcAft>
                <a:spcPts val="0"/>
              </a:spcAft>
              <a:buClr>
                <a:schemeClr val="dk1"/>
              </a:buClr>
              <a:buSzPts val="15400"/>
              <a:buFont typeface="Arial"/>
              <a:buNone/>
              <a:defRPr sz="15400" b="0" i="0" u="none" strike="noStrike" cap="none">
                <a:solidFill>
                  <a:schemeClr val="dk1"/>
                </a:solidFill>
                <a:latin typeface="Arial"/>
                <a:ea typeface="Arial"/>
                <a:cs typeface="Arial"/>
                <a:sym typeface="Arial"/>
              </a:defRPr>
            </a:lvl1pPr>
            <a:lvl2pPr marR="0" lvl="1" algn="ctr" rtl="0">
              <a:spcBef>
                <a:spcPts val="2400"/>
              </a:spcBef>
              <a:spcAft>
                <a:spcPts val="0"/>
              </a:spcAft>
              <a:buClr>
                <a:schemeClr val="dk1"/>
              </a:buClr>
              <a:buSzPts val="13000"/>
              <a:buFont typeface="Arial"/>
              <a:buNone/>
              <a:defRPr sz="13000" b="0" i="0" u="none" strike="noStrike" cap="none">
                <a:solidFill>
                  <a:schemeClr val="dk1"/>
                </a:solidFill>
                <a:latin typeface="Arial"/>
                <a:ea typeface="Arial"/>
                <a:cs typeface="Arial"/>
                <a:sym typeface="Arial"/>
              </a:defRPr>
            </a:lvl2pPr>
            <a:lvl3pPr marR="0" lvl="2" algn="ctr" rtl="0">
              <a:spcBef>
                <a:spcPts val="1900"/>
              </a:spcBef>
              <a:spcAft>
                <a:spcPts val="0"/>
              </a:spcAft>
              <a:buClr>
                <a:schemeClr val="dk1"/>
              </a:buClr>
              <a:buSzPts val="11500"/>
              <a:buFont typeface="Arial"/>
              <a:buNone/>
              <a:defRPr sz="11500" b="0" i="0" u="none" strike="noStrike" cap="none">
                <a:solidFill>
                  <a:schemeClr val="dk1"/>
                </a:solidFill>
                <a:latin typeface="Arial"/>
                <a:ea typeface="Arial"/>
                <a:cs typeface="Arial"/>
                <a:sym typeface="Arial"/>
              </a:defRPr>
            </a:lvl3pPr>
            <a:lvl4pPr marR="0" lvl="3" algn="ctr" rtl="0">
              <a:spcBef>
                <a:spcPts val="1900"/>
              </a:spcBef>
              <a:spcAft>
                <a:spcPts val="0"/>
              </a:spcAft>
              <a:buClr>
                <a:schemeClr val="dk1"/>
              </a:buClr>
              <a:buSzPts val="9600"/>
              <a:buFont typeface="Arial"/>
              <a:buNone/>
              <a:defRPr sz="9600" b="0" i="0" u="none" strike="noStrike" cap="none">
                <a:solidFill>
                  <a:schemeClr val="dk1"/>
                </a:solidFill>
                <a:latin typeface="Arial"/>
                <a:ea typeface="Arial"/>
                <a:cs typeface="Arial"/>
                <a:sym typeface="Arial"/>
              </a:defRPr>
            </a:lvl4pPr>
            <a:lvl5pPr marR="0" lvl="4" algn="ctr" rtl="0">
              <a:spcBef>
                <a:spcPts val="1900"/>
              </a:spcBef>
              <a:spcAft>
                <a:spcPts val="0"/>
              </a:spcAft>
              <a:buClr>
                <a:schemeClr val="dk1"/>
              </a:buClr>
              <a:buSzPts val="9600"/>
              <a:buFont typeface="Arial"/>
              <a:buNone/>
              <a:defRPr sz="9600" b="0" i="0" u="none" strike="noStrike" cap="none">
                <a:solidFill>
                  <a:schemeClr val="dk1"/>
                </a:solidFill>
                <a:latin typeface="Arial"/>
                <a:ea typeface="Arial"/>
                <a:cs typeface="Arial"/>
                <a:sym typeface="Arial"/>
              </a:defRPr>
            </a:lvl5pPr>
            <a:lvl6pPr marR="0" lvl="5" algn="ctr" rtl="0">
              <a:spcBef>
                <a:spcPts val="2400"/>
              </a:spcBef>
              <a:spcAft>
                <a:spcPts val="0"/>
              </a:spcAft>
              <a:buClr>
                <a:schemeClr val="dk1"/>
              </a:buClr>
              <a:buSzPts val="12500"/>
              <a:buFont typeface="Arial"/>
              <a:buNone/>
              <a:defRPr sz="12500" b="0" i="0" u="none" strike="noStrike" cap="none">
                <a:solidFill>
                  <a:schemeClr val="dk1"/>
                </a:solidFill>
                <a:latin typeface="Arial"/>
                <a:ea typeface="Arial"/>
                <a:cs typeface="Arial"/>
                <a:sym typeface="Arial"/>
              </a:defRPr>
            </a:lvl6pPr>
            <a:lvl7pPr marR="0" lvl="6" algn="ctr" rtl="0">
              <a:spcBef>
                <a:spcPts val="2400"/>
              </a:spcBef>
              <a:spcAft>
                <a:spcPts val="0"/>
              </a:spcAft>
              <a:buClr>
                <a:schemeClr val="dk1"/>
              </a:buClr>
              <a:buSzPts val="12500"/>
              <a:buFont typeface="Arial"/>
              <a:buNone/>
              <a:defRPr sz="12500" b="0" i="0" u="none" strike="noStrike" cap="none">
                <a:solidFill>
                  <a:schemeClr val="dk1"/>
                </a:solidFill>
                <a:latin typeface="Arial"/>
                <a:ea typeface="Arial"/>
                <a:cs typeface="Arial"/>
                <a:sym typeface="Arial"/>
              </a:defRPr>
            </a:lvl7pPr>
            <a:lvl8pPr marR="0" lvl="7" algn="ctr" rtl="0">
              <a:spcBef>
                <a:spcPts val="2400"/>
              </a:spcBef>
              <a:spcAft>
                <a:spcPts val="0"/>
              </a:spcAft>
              <a:buClr>
                <a:schemeClr val="dk1"/>
              </a:buClr>
              <a:buSzPts val="12500"/>
              <a:buFont typeface="Arial"/>
              <a:buNone/>
              <a:defRPr sz="12500" b="0" i="0" u="none" strike="noStrike" cap="none">
                <a:solidFill>
                  <a:schemeClr val="dk1"/>
                </a:solidFill>
                <a:latin typeface="Arial"/>
                <a:ea typeface="Arial"/>
                <a:cs typeface="Arial"/>
                <a:sym typeface="Arial"/>
              </a:defRPr>
            </a:lvl8pPr>
            <a:lvl9pPr marR="0" lvl="8" algn="ctr" rtl="0">
              <a:spcBef>
                <a:spcPts val="2400"/>
              </a:spcBef>
              <a:spcAft>
                <a:spcPts val="0"/>
              </a:spcAft>
              <a:buClr>
                <a:schemeClr val="dk1"/>
              </a:buClr>
              <a:buSzPts val="12500"/>
              <a:buFont typeface="Arial"/>
              <a:buNone/>
              <a:defRPr sz="125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dt" idx="10"/>
          </p:nvPr>
        </p:nvSpPr>
        <p:spPr>
          <a:xfrm>
            <a:off x="2196466" y="29980890"/>
            <a:ext cx="10236900" cy="2286600"/>
          </a:xfrm>
          <a:prstGeom prst="rect">
            <a:avLst/>
          </a:prstGeom>
          <a:noFill/>
          <a:ln>
            <a:noFill/>
          </a:ln>
        </p:spPr>
        <p:txBody>
          <a:bodyPr spcFirstLastPara="1" wrap="square" lIns="109925" tIns="109925" rIns="109925" bIns="109925" anchor="t" anchorCtr="0"/>
          <a:lstStyle>
            <a:lvl1pPr marR="0" lvl="0" algn="l" rtl="0">
              <a:spcBef>
                <a:spcPts val="0"/>
              </a:spcBef>
              <a:spcAft>
                <a:spcPts val="0"/>
              </a:spcAft>
              <a:buSzPts val="1400"/>
              <a:buNone/>
              <a:defRPr sz="67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ftr" idx="11"/>
          </p:nvPr>
        </p:nvSpPr>
        <p:spPr>
          <a:xfrm>
            <a:off x="14998066" y="29980890"/>
            <a:ext cx="13894500" cy="2286600"/>
          </a:xfrm>
          <a:prstGeom prst="rect">
            <a:avLst/>
          </a:prstGeom>
          <a:noFill/>
          <a:ln>
            <a:noFill/>
          </a:ln>
        </p:spPr>
        <p:txBody>
          <a:bodyPr spcFirstLastPara="1" wrap="square" lIns="109925" tIns="109925" rIns="109925" bIns="109925" anchor="t" anchorCtr="0"/>
          <a:lstStyle>
            <a:lvl1pPr marR="0" lvl="0" algn="ctr" rtl="0">
              <a:spcBef>
                <a:spcPts val="0"/>
              </a:spcBef>
              <a:spcAft>
                <a:spcPts val="0"/>
              </a:spcAft>
              <a:buSzPts val="1400"/>
              <a:buNone/>
              <a:defRPr sz="67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sldNum" idx="12"/>
          </p:nvPr>
        </p:nvSpPr>
        <p:spPr>
          <a:xfrm>
            <a:off x="31457265" y="29980890"/>
            <a:ext cx="10236900" cy="2286600"/>
          </a:xfrm>
          <a:prstGeom prst="rect">
            <a:avLst/>
          </a:prstGeom>
          <a:noFill/>
          <a:ln>
            <a:noFill/>
          </a:ln>
        </p:spPr>
        <p:txBody>
          <a:bodyPr spcFirstLastPara="1" wrap="square" lIns="432850" tIns="216350" rIns="432850" bIns="216350" anchor="t" anchorCtr="0">
            <a:noAutofit/>
          </a:bodyPr>
          <a:lstStyle>
            <a:lvl1pPr marL="0" marR="0" lvl="0" indent="0" algn="r" rtl="0">
              <a:spcBef>
                <a:spcPts val="0"/>
              </a:spcBef>
              <a:spcAft>
                <a:spcPts val="0"/>
              </a:spcAft>
              <a:buNone/>
              <a:defRPr sz="67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67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67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67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67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67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67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67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67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160520" y="29615130"/>
            <a:ext cx="44769600" cy="9151200"/>
          </a:xfrm>
          <a:prstGeom prst="rect">
            <a:avLst/>
          </a:prstGeom>
          <a:noFill/>
          <a:ln>
            <a:noFill/>
          </a:ln>
        </p:spPr>
        <p:txBody>
          <a:bodyPr spcFirstLastPara="1" wrap="square" lIns="109925" tIns="109925" rIns="109925" bIns="109925" anchor="t" anchorCtr="0"/>
          <a:lstStyle>
            <a:lvl1pPr marR="0" lvl="0" algn="l" rtl="0">
              <a:spcBef>
                <a:spcPts val="0"/>
              </a:spcBef>
              <a:spcAft>
                <a:spcPts val="0"/>
              </a:spcAft>
              <a:buSzPts val="1400"/>
              <a:buNone/>
              <a:defRPr sz="4800" b="1"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211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211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211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211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27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27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27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27400" b="0" i="0" u="none" strike="noStrike" cap="none">
                <a:solidFill>
                  <a:schemeClr val="dk2"/>
                </a:solidFill>
                <a:latin typeface="Arial"/>
                <a:ea typeface="Arial"/>
                <a:cs typeface="Arial"/>
                <a:sym typeface="Arial"/>
              </a:defRPr>
            </a:lvl9pPr>
          </a:lstStyle>
          <a:p>
            <a:endParaRPr/>
          </a:p>
        </p:txBody>
      </p:sp>
      <p:sp>
        <p:nvSpPr>
          <p:cNvPr id="74" name="Shape 74"/>
          <p:cNvSpPr txBox="1">
            <a:spLocks noGrp="1"/>
          </p:cNvSpPr>
          <p:nvPr>
            <p:ph type="body" idx="1"/>
          </p:nvPr>
        </p:nvSpPr>
        <p:spPr>
          <a:xfrm>
            <a:off x="4160520" y="19533870"/>
            <a:ext cx="44769600" cy="10081500"/>
          </a:xfrm>
          <a:prstGeom prst="rect">
            <a:avLst/>
          </a:prstGeom>
          <a:noFill/>
          <a:ln>
            <a:noFill/>
          </a:ln>
        </p:spPr>
        <p:txBody>
          <a:bodyPr spcFirstLastPara="1" wrap="square" lIns="109925" tIns="109925" rIns="109925" bIns="109925" anchor="b" anchorCtr="0"/>
          <a:lstStyle>
            <a:lvl1pPr marL="457200" marR="0" lvl="0" indent="-228600" algn="l" rtl="0">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L="914400" marR="0" lvl="1" indent="-228600" algn="l" rtl="0">
              <a:spcBef>
                <a:spcPts val="500"/>
              </a:spcBef>
              <a:spcAft>
                <a:spcPts val="0"/>
              </a:spcAft>
              <a:buClr>
                <a:schemeClr val="dk1"/>
              </a:buClr>
              <a:buSzPts val="1900"/>
              <a:buFont typeface="Arial"/>
              <a:buNone/>
              <a:defRPr sz="1900" b="0" i="0" u="none" strike="noStrike" cap="none">
                <a:solidFill>
                  <a:schemeClr val="dk1"/>
                </a:solidFill>
                <a:latin typeface="Arial"/>
                <a:ea typeface="Arial"/>
                <a:cs typeface="Arial"/>
                <a:sym typeface="Arial"/>
              </a:defRPr>
            </a:lvl2pPr>
            <a:lvl3pPr marL="1371600" marR="0" lvl="2" indent="-228600" algn="l" rtl="0">
              <a:spcBef>
                <a:spcPts val="500"/>
              </a:spcBef>
              <a:spcAft>
                <a:spcPts val="0"/>
              </a:spcAft>
              <a:buClr>
                <a:schemeClr val="dk1"/>
              </a:buClr>
              <a:buSzPts val="1900"/>
              <a:buFont typeface="Arial"/>
              <a:buNone/>
              <a:defRPr sz="1900" b="0" i="0" u="none" strike="noStrike" cap="none">
                <a:solidFill>
                  <a:schemeClr val="dk1"/>
                </a:solidFill>
                <a:latin typeface="Arial"/>
                <a:ea typeface="Arial"/>
                <a:cs typeface="Arial"/>
                <a:sym typeface="Arial"/>
              </a:defRPr>
            </a:lvl3pPr>
            <a:lvl4pPr marL="1828800" marR="0" lvl="3" indent="-228600" algn="l" rtl="0">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2286000" marR="0" lvl="4" indent="-228600" algn="l" rtl="0">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2743200" marR="0" lvl="5" indent="-228600" algn="l" rtl="0">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3200400" marR="0" lvl="6" indent="-228600" algn="l" rtl="0">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3657600" marR="0" lvl="7" indent="-228600" algn="l" rtl="0">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4114800" marR="0" lvl="8" indent="-228600" algn="l" rtl="0">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dt" idx="10"/>
          </p:nvPr>
        </p:nvSpPr>
        <p:spPr>
          <a:xfrm>
            <a:off x="2196466" y="29980890"/>
            <a:ext cx="10236900" cy="2286600"/>
          </a:xfrm>
          <a:prstGeom prst="rect">
            <a:avLst/>
          </a:prstGeom>
          <a:noFill/>
          <a:ln>
            <a:noFill/>
          </a:ln>
        </p:spPr>
        <p:txBody>
          <a:bodyPr spcFirstLastPara="1" wrap="square" lIns="109925" tIns="109925" rIns="109925" bIns="109925" anchor="t" anchorCtr="0"/>
          <a:lstStyle>
            <a:lvl1pPr marR="0" lvl="0" algn="l" rtl="0">
              <a:spcBef>
                <a:spcPts val="0"/>
              </a:spcBef>
              <a:spcAft>
                <a:spcPts val="0"/>
              </a:spcAft>
              <a:buSzPts val="1400"/>
              <a:buNone/>
              <a:defRPr sz="67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ftr" idx="11"/>
          </p:nvPr>
        </p:nvSpPr>
        <p:spPr>
          <a:xfrm>
            <a:off x="14998066" y="29980890"/>
            <a:ext cx="13894500" cy="2286600"/>
          </a:xfrm>
          <a:prstGeom prst="rect">
            <a:avLst/>
          </a:prstGeom>
          <a:noFill/>
          <a:ln>
            <a:noFill/>
          </a:ln>
        </p:spPr>
        <p:txBody>
          <a:bodyPr spcFirstLastPara="1" wrap="square" lIns="109925" tIns="109925" rIns="109925" bIns="109925" anchor="t" anchorCtr="0"/>
          <a:lstStyle>
            <a:lvl1pPr marR="0" lvl="0" algn="ctr" rtl="0">
              <a:spcBef>
                <a:spcPts val="0"/>
              </a:spcBef>
              <a:spcAft>
                <a:spcPts val="0"/>
              </a:spcAft>
              <a:buSzPts val="1400"/>
              <a:buNone/>
              <a:defRPr sz="67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sldNum" idx="12"/>
          </p:nvPr>
        </p:nvSpPr>
        <p:spPr>
          <a:xfrm>
            <a:off x="31457265" y="29980890"/>
            <a:ext cx="10236900" cy="2286600"/>
          </a:xfrm>
          <a:prstGeom prst="rect">
            <a:avLst/>
          </a:prstGeom>
          <a:noFill/>
          <a:ln>
            <a:noFill/>
          </a:ln>
        </p:spPr>
        <p:txBody>
          <a:bodyPr spcFirstLastPara="1" wrap="square" lIns="432850" tIns="216350" rIns="432850" bIns="216350" anchor="t" anchorCtr="0">
            <a:noAutofit/>
          </a:bodyPr>
          <a:lstStyle>
            <a:lvl1pPr marL="0" marR="0" lvl="0" indent="0" algn="r" rtl="0">
              <a:spcBef>
                <a:spcPts val="0"/>
              </a:spcBef>
              <a:spcAft>
                <a:spcPts val="0"/>
              </a:spcAft>
              <a:buNone/>
              <a:defRPr sz="67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67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67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67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67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67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67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67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67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2196466" y="1318260"/>
            <a:ext cx="39497700" cy="5486400"/>
          </a:xfrm>
          <a:prstGeom prst="rect">
            <a:avLst/>
          </a:prstGeom>
          <a:noFill/>
          <a:ln>
            <a:noFill/>
          </a:ln>
        </p:spPr>
        <p:txBody>
          <a:bodyPr spcFirstLastPara="1" wrap="square" lIns="109925" tIns="109925" rIns="109925" bIns="109925" anchor="ctr" anchorCtr="0"/>
          <a:lstStyle>
            <a:lvl1pPr marR="0" lvl="0" algn="ctr" rtl="0">
              <a:spcBef>
                <a:spcPts val="0"/>
              </a:spcBef>
              <a:spcAft>
                <a:spcPts val="0"/>
              </a:spcAft>
              <a:buSzPts val="1400"/>
              <a:buNone/>
              <a:defRPr sz="2110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211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211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211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211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27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27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27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27400" b="0" i="0" u="none" strike="noStrike" cap="none">
                <a:solidFill>
                  <a:schemeClr val="dk2"/>
                </a:solidFill>
                <a:latin typeface="Arial"/>
                <a:ea typeface="Arial"/>
                <a:cs typeface="Arial"/>
                <a:sym typeface="Arial"/>
              </a:defRPr>
            </a:lvl9pPr>
          </a:lstStyle>
          <a:p>
            <a:endParaRPr/>
          </a:p>
        </p:txBody>
      </p:sp>
      <p:sp>
        <p:nvSpPr>
          <p:cNvPr id="80" name="Shape 80"/>
          <p:cNvSpPr txBox="1">
            <a:spLocks noGrp="1"/>
          </p:cNvSpPr>
          <p:nvPr>
            <p:ph type="body" idx="1"/>
          </p:nvPr>
        </p:nvSpPr>
        <p:spPr>
          <a:xfrm>
            <a:off x="2634616" y="10751823"/>
            <a:ext cx="23608800" cy="30415800"/>
          </a:xfrm>
          <a:prstGeom prst="rect">
            <a:avLst/>
          </a:prstGeom>
          <a:noFill/>
          <a:ln>
            <a:noFill/>
          </a:ln>
        </p:spPr>
        <p:txBody>
          <a:bodyPr spcFirstLastPara="1" wrap="square" lIns="109925" tIns="109925" rIns="109925" bIns="109925" anchor="t" anchorCtr="0"/>
          <a:lstStyle>
            <a:lvl1pPr marL="457200" marR="0" lvl="0" indent="-412750" algn="l" rtl="0">
              <a:spcBef>
                <a:spcPts val="5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L="914400" marR="0" lvl="1" indent="-412750" algn="l" rtl="0">
              <a:spcBef>
                <a:spcPts val="5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2pPr>
            <a:lvl3pPr marL="1371600" marR="0" lvl="2" indent="-381000" algn="l" rtl="0">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9250" algn="l" rtl="0">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6pPr>
            <a:lvl7pPr marL="3200400" marR="0" lvl="6" indent="-349250" algn="l" rtl="0">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7pPr>
            <a:lvl8pPr marL="3657600" marR="0" lvl="7" indent="-349250" algn="l" rtl="0">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8pPr>
            <a:lvl9pPr marL="4114800" marR="0" lvl="8" indent="-349250" algn="l" rtl="0">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body" idx="2"/>
          </p:nvPr>
        </p:nvSpPr>
        <p:spPr>
          <a:xfrm>
            <a:off x="26426160" y="10751823"/>
            <a:ext cx="23608800" cy="30415800"/>
          </a:xfrm>
          <a:prstGeom prst="rect">
            <a:avLst/>
          </a:prstGeom>
          <a:noFill/>
          <a:ln>
            <a:noFill/>
          </a:ln>
        </p:spPr>
        <p:txBody>
          <a:bodyPr spcFirstLastPara="1" wrap="square" lIns="109925" tIns="109925" rIns="109925" bIns="109925" anchor="t" anchorCtr="0"/>
          <a:lstStyle>
            <a:lvl1pPr marL="457200" marR="0" lvl="0" indent="-412750" algn="l" rtl="0">
              <a:spcBef>
                <a:spcPts val="5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L="914400" marR="0" lvl="1" indent="-412750" algn="l" rtl="0">
              <a:spcBef>
                <a:spcPts val="5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2pPr>
            <a:lvl3pPr marL="1371600" marR="0" lvl="2" indent="-381000" algn="l" rtl="0">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9250" algn="l" rtl="0">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6pPr>
            <a:lvl7pPr marL="3200400" marR="0" lvl="6" indent="-349250" algn="l" rtl="0">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7pPr>
            <a:lvl8pPr marL="3657600" marR="0" lvl="7" indent="-349250" algn="l" rtl="0">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8pPr>
            <a:lvl9pPr marL="4114800" marR="0" lvl="8" indent="-349250" algn="l" rtl="0">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dt" idx="10"/>
          </p:nvPr>
        </p:nvSpPr>
        <p:spPr>
          <a:xfrm>
            <a:off x="2196466" y="29980890"/>
            <a:ext cx="10236900" cy="2286600"/>
          </a:xfrm>
          <a:prstGeom prst="rect">
            <a:avLst/>
          </a:prstGeom>
          <a:noFill/>
          <a:ln>
            <a:noFill/>
          </a:ln>
        </p:spPr>
        <p:txBody>
          <a:bodyPr spcFirstLastPara="1" wrap="square" lIns="109925" tIns="109925" rIns="109925" bIns="109925" anchor="t" anchorCtr="0"/>
          <a:lstStyle>
            <a:lvl1pPr marR="0" lvl="0" algn="l" rtl="0">
              <a:spcBef>
                <a:spcPts val="0"/>
              </a:spcBef>
              <a:spcAft>
                <a:spcPts val="0"/>
              </a:spcAft>
              <a:buSzPts val="1400"/>
              <a:buNone/>
              <a:defRPr sz="67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ftr" idx="11"/>
          </p:nvPr>
        </p:nvSpPr>
        <p:spPr>
          <a:xfrm>
            <a:off x="14998066" y="29980890"/>
            <a:ext cx="13894500" cy="2286600"/>
          </a:xfrm>
          <a:prstGeom prst="rect">
            <a:avLst/>
          </a:prstGeom>
          <a:noFill/>
          <a:ln>
            <a:noFill/>
          </a:ln>
        </p:spPr>
        <p:txBody>
          <a:bodyPr spcFirstLastPara="1" wrap="square" lIns="109925" tIns="109925" rIns="109925" bIns="109925" anchor="t" anchorCtr="0"/>
          <a:lstStyle>
            <a:lvl1pPr marR="0" lvl="0" algn="ctr" rtl="0">
              <a:spcBef>
                <a:spcPts val="0"/>
              </a:spcBef>
              <a:spcAft>
                <a:spcPts val="0"/>
              </a:spcAft>
              <a:buSzPts val="1400"/>
              <a:buNone/>
              <a:defRPr sz="67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84" name="Shape 84"/>
          <p:cNvSpPr txBox="1">
            <a:spLocks noGrp="1"/>
          </p:cNvSpPr>
          <p:nvPr>
            <p:ph type="sldNum" idx="12"/>
          </p:nvPr>
        </p:nvSpPr>
        <p:spPr>
          <a:xfrm>
            <a:off x="31457265" y="29980890"/>
            <a:ext cx="10236900" cy="2286600"/>
          </a:xfrm>
          <a:prstGeom prst="rect">
            <a:avLst/>
          </a:prstGeom>
          <a:noFill/>
          <a:ln>
            <a:noFill/>
          </a:ln>
        </p:spPr>
        <p:txBody>
          <a:bodyPr spcFirstLastPara="1" wrap="square" lIns="432850" tIns="216350" rIns="432850" bIns="216350" anchor="t" anchorCtr="0">
            <a:noAutofit/>
          </a:bodyPr>
          <a:lstStyle>
            <a:lvl1pPr marL="0" marR="0" lvl="0" indent="0" algn="r" rtl="0">
              <a:spcBef>
                <a:spcPts val="0"/>
              </a:spcBef>
              <a:spcAft>
                <a:spcPts val="0"/>
              </a:spcAft>
              <a:buNone/>
              <a:defRPr sz="67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67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67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67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67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67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67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67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67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2632710" y="1845946"/>
            <a:ext cx="47403300" cy="7680900"/>
          </a:xfrm>
          <a:prstGeom prst="rect">
            <a:avLst/>
          </a:prstGeom>
          <a:noFill/>
          <a:ln>
            <a:noFill/>
          </a:ln>
        </p:spPr>
        <p:txBody>
          <a:bodyPr spcFirstLastPara="1" wrap="square" lIns="109925" tIns="109925" rIns="109925" bIns="109925" anchor="ctr" anchorCtr="0"/>
          <a:lstStyle>
            <a:lvl1pPr marR="0" lvl="0" algn="ctr" rtl="0">
              <a:spcBef>
                <a:spcPts val="0"/>
              </a:spcBef>
              <a:spcAft>
                <a:spcPts val="0"/>
              </a:spcAft>
              <a:buSzPts val="1400"/>
              <a:buNone/>
              <a:defRPr sz="2110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211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211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211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211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27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27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27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27400" b="0" i="0" u="none" strike="noStrike" cap="none">
                <a:solidFill>
                  <a:schemeClr val="dk2"/>
                </a:solidFill>
                <a:latin typeface="Arial"/>
                <a:ea typeface="Arial"/>
                <a:cs typeface="Arial"/>
                <a:sym typeface="Arial"/>
              </a:defRPr>
            </a:lvl9pPr>
          </a:lstStyle>
          <a:p>
            <a:endParaRPr/>
          </a:p>
        </p:txBody>
      </p:sp>
      <p:sp>
        <p:nvSpPr>
          <p:cNvPr id="87" name="Shape 87"/>
          <p:cNvSpPr txBox="1">
            <a:spLocks noGrp="1"/>
          </p:cNvSpPr>
          <p:nvPr>
            <p:ph type="body" idx="1"/>
          </p:nvPr>
        </p:nvSpPr>
        <p:spPr>
          <a:xfrm>
            <a:off x="2632710" y="10315576"/>
            <a:ext cx="23271900" cy="4299900"/>
          </a:xfrm>
          <a:prstGeom prst="rect">
            <a:avLst/>
          </a:prstGeom>
          <a:noFill/>
          <a:ln>
            <a:noFill/>
          </a:ln>
        </p:spPr>
        <p:txBody>
          <a:bodyPr spcFirstLastPara="1" wrap="square" lIns="109925" tIns="109925" rIns="109925" bIns="109925" anchor="b" anchorCtr="0"/>
          <a:lstStyle>
            <a:lvl1pPr marL="457200" marR="0" lvl="0" indent="-228600" algn="l" rtl="0">
              <a:spcBef>
                <a:spcPts val="500"/>
              </a:spcBef>
              <a:spcAft>
                <a:spcPts val="0"/>
              </a:spcAft>
              <a:buClr>
                <a:schemeClr val="dk1"/>
              </a:buClr>
              <a:buSzPts val="2900"/>
              <a:buFont typeface="Arial"/>
              <a:buNone/>
              <a:defRPr sz="2900" b="1" i="0" u="none" strike="noStrike" cap="none">
                <a:solidFill>
                  <a:schemeClr val="dk1"/>
                </a:solidFill>
                <a:latin typeface="Arial"/>
                <a:ea typeface="Arial"/>
                <a:cs typeface="Arial"/>
                <a:sym typeface="Arial"/>
              </a:defRPr>
            </a:lvl1pPr>
            <a:lvl2pPr marL="914400" marR="0" lvl="1" indent="-228600" algn="l" rtl="0">
              <a:spcBef>
                <a:spcPts val="5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2pPr>
            <a:lvl3pPr marL="1371600" marR="0" lvl="2" indent="-228600" algn="l" rtl="0">
              <a:spcBef>
                <a:spcPts val="50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3pPr>
            <a:lvl4pPr marL="1828800" marR="0" lvl="3" indent="-228600" algn="l" rtl="0">
              <a:spcBef>
                <a:spcPts val="50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4pPr>
            <a:lvl5pPr marL="2286000" marR="0" lvl="4" indent="-228600" algn="l" rtl="0">
              <a:spcBef>
                <a:spcPts val="50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5pPr>
            <a:lvl6pPr marL="2743200" marR="0" lvl="5" indent="-228600" algn="l" rtl="0">
              <a:spcBef>
                <a:spcPts val="50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6pPr>
            <a:lvl7pPr marL="3200400" marR="0" lvl="6" indent="-228600" algn="l" rtl="0">
              <a:spcBef>
                <a:spcPts val="50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7pPr>
            <a:lvl8pPr marL="3657600" marR="0" lvl="7" indent="-228600" algn="l" rtl="0">
              <a:spcBef>
                <a:spcPts val="50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8pPr>
            <a:lvl9pPr marL="4114800" marR="0" lvl="8" indent="-228600" algn="l" rtl="0">
              <a:spcBef>
                <a:spcPts val="50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9pPr>
          </a:lstStyle>
          <a:p>
            <a:endParaRPr/>
          </a:p>
        </p:txBody>
      </p:sp>
      <p:sp>
        <p:nvSpPr>
          <p:cNvPr id="88" name="Shape 88"/>
          <p:cNvSpPr txBox="1">
            <a:spLocks noGrp="1"/>
          </p:cNvSpPr>
          <p:nvPr>
            <p:ph type="body" idx="2"/>
          </p:nvPr>
        </p:nvSpPr>
        <p:spPr>
          <a:xfrm>
            <a:off x="2632710" y="14615163"/>
            <a:ext cx="23271900" cy="26552100"/>
          </a:xfrm>
          <a:prstGeom prst="rect">
            <a:avLst/>
          </a:prstGeom>
          <a:noFill/>
          <a:ln>
            <a:noFill/>
          </a:ln>
        </p:spPr>
        <p:txBody>
          <a:bodyPr spcFirstLastPara="1" wrap="square" lIns="109925" tIns="109925" rIns="109925" bIns="109925" anchor="t" anchorCtr="0"/>
          <a:lstStyle>
            <a:lvl1pPr marL="457200" marR="0" lvl="0" indent="-412750" algn="l" rtl="0">
              <a:spcBef>
                <a:spcPts val="5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L="914400" marR="0" lvl="1" indent="-381000" algn="l" rtl="0">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49250" algn="l" rtl="0">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3pPr>
            <a:lvl4pPr marL="1828800" marR="0" lvl="3" indent="-349250" algn="l" rtl="0">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6pPr>
            <a:lvl7pPr marL="3200400" marR="0" lvl="6" indent="-349250" algn="l" rtl="0">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7pPr>
            <a:lvl8pPr marL="3657600" marR="0" lvl="7" indent="-349250" algn="l" rtl="0">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8pPr>
            <a:lvl9pPr marL="4114800" marR="0" lvl="8" indent="-349250" algn="l" rtl="0">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9pPr>
          </a:lstStyle>
          <a:p>
            <a:endParaRPr/>
          </a:p>
        </p:txBody>
      </p:sp>
      <p:sp>
        <p:nvSpPr>
          <p:cNvPr id="89" name="Shape 89"/>
          <p:cNvSpPr txBox="1">
            <a:spLocks noGrp="1"/>
          </p:cNvSpPr>
          <p:nvPr>
            <p:ph type="body" idx="3"/>
          </p:nvPr>
        </p:nvSpPr>
        <p:spPr>
          <a:xfrm>
            <a:off x="26755725" y="10315576"/>
            <a:ext cx="23280600" cy="4299900"/>
          </a:xfrm>
          <a:prstGeom prst="rect">
            <a:avLst/>
          </a:prstGeom>
          <a:noFill/>
          <a:ln>
            <a:noFill/>
          </a:ln>
        </p:spPr>
        <p:txBody>
          <a:bodyPr spcFirstLastPara="1" wrap="square" lIns="109925" tIns="109925" rIns="109925" bIns="109925" anchor="b" anchorCtr="0"/>
          <a:lstStyle>
            <a:lvl1pPr marL="457200" marR="0" lvl="0" indent="-228600" algn="l" rtl="0">
              <a:spcBef>
                <a:spcPts val="500"/>
              </a:spcBef>
              <a:spcAft>
                <a:spcPts val="0"/>
              </a:spcAft>
              <a:buClr>
                <a:schemeClr val="dk1"/>
              </a:buClr>
              <a:buSzPts val="2900"/>
              <a:buFont typeface="Arial"/>
              <a:buNone/>
              <a:defRPr sz="2900" b="1" i="0" u="none" strike="noStrike" cap="none">
                <a:solidFill>
                  <a:schemeClr val="dk1"/>
                </a:solidFill>
                <a:latin typeface="Arial"/>
                <a:ea typeface="Arial"/>
                <a:cs typeface="Arial"/>
                <a:sym typeface="Arial"/>
              </a:defRPr>
            </a:lvl1pPr>
            <a:lvl2pPr marL="914400" marR="0" lvl="1" indent="-228600" algn="l" rtl="0">
              <a:spcBef>
                <a:spcPts val="5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2pPr>
            <a:lvl3pPr marL="1371600" marR="0" lvl="2" indent="-228600" algn="l" rtl="0">
              <a:spcBef>
                <a:spcPts val="50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3pPr>
            <a:lvl4pPr marL="1828800" marR="0" lvl="3" indent="-228600" algn="l" rtl="0">
              <a:spcBef>
                <a:spcPts val="50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4pPr>
            <a:lvl5pPr marL="2286000" marR="0" lvl="4" indent="-228600" algn="l" rtl="0">
              <a:spcBef>
                <a:spcPts val="50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5pPr>
            <a:lvl6pPr marL="2743200" marR="0" lvl="5" indent="-228600" algn="l" rtl="0">
              <a:spcBef>
                <a:spcPts val="50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6pPr>
            <a:lvl7pPr marL="3200400" marR="0" lvl="6" indent="-228600" algn="l" rtl="0">
              <a:spcBef>
                <a:spcPts val="50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7pPr>
            <a:lvl8pPr marL="3657600" marR="0" lvl="7" indent="-228600" algn="l" rtl="0">
              <a:spcBef>
                <a:spcPts val="50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8pPr>
            <a:lvl9pPr marL="4114800" marR="0" lvl="8" indent="-228600" algn="l" rtl="0">
              <a:spcBef>
                <a:spcPts val="50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9pPr>
          </a:lstStyle>
          <a:p>
            <a:endParaRPr/>
          </a:p>
        </p:txBody>
      </p:sp>
      <p:sp>
        <p:nvSpPr>
          <p:cNvPr id="90" name="Shape 90"/>
          <p:cNvSpPr txBox="1">
            <a:spLocks noGrp="1"/>
          </p:cNvSpPr>
          <p:nvPr>
            <p:ph type="body" idx="4"/>
          </p:nvPr>
        </p:nvSpPr>
        <p:spPr>
          <a:xfrm>
            <a:off x="26755725" y="14615163"/>
            <a:ext cx="23280600" cy="26552100"/>
          </a:xfrm>
          <a:prstGeom prst="rect">
            <a:avLst/>
          </a:prstGeom>
          <a:noFill/>
          <a:ln>
            <a:noFill/>
          </a:ln>
        </p:spPr>
        <p:txBody>
          <a:bodyPr spcFirstLastPara="1" wrap="square" lIns="109925" tIns="109925" rIns="109925" bIns="109925" anchor="t" anchorCtr="0"/>
          <a:lstStyle>
            <a:lvl1pPr marL="457200" marR="0" lvl="0" indent="-412750" algn="l" rtl="0">
              <a:spcBef>
                <a:spcPts val="5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L="914400" marR="0" lvl="1" indent="-381000" algn="l" rtl="0">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49250" algn="l" rtl="0">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3pPr>
            <a:lvl4pPr marL="1828800" marR="0" lvl="3" indent="-349250" algn="l" rtl="0">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6pPr>
            <a:lvl7pPr marL="3200400" marR="0" lvl="6" indent="-349250" algn="l" rtl="0">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7pPr>
            <a:lvl8pPr marL="3657600" marR="0" lvl="7" indent="-349250" algn="l" rtl="0">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8pPr>
            <a:lvl9pPr marL="4114800" marR="0" lvl="8" indent="-349250" algn="l" rtl="0">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9pPr>
          </a:lstStyle>
          <a:p>
            <a:endParaRPr/>
          </a:p>
        </p:txBody>
      </p:sp>
      <p:sp>
        <p:nvSpPr>
          <p:cNvPr id="91" name="Shape 91"/>
          <p:cNvSpPr txBox="1">
            <a:spLocks noGrp="1"/>
          </p:cNvSpPr>
          <p:nvPr>
            <p:ph type="dt" idx="10"/>
          </p:nvPr>
        </p:nvSpPr>
        <p:spPr>
          <a:xfrm>
            <a:off x="2196466" y="29980890"/>
            <a:ext cx="10236900" cy="2286600"/>
          </a:xfrm>
          <a:prstGeom prst="rect">
            <a:avLst/>
          </a:prstGeom>
          <a:noFill/>
          <a:ln>
            <a:noFill/>
          </a:ln>
        </p:spPr>
        <p:txBody>
          <a:bodyPr spcFirstLastPara="1" wrap="square" lIns="109925" tIns="109925" rIns="109925" bIns="109925" anchor="t" anchorCtr="0"/>
          <a:lstStyle>
            <a:lvl1pPr marR="0" lvl="0" algn="l" rtl="0">
              <a:spcBef>
                <a:spcPts val="0"/>
              </a:spcBef>
              <a:spcAft>
                <a:spcPts val="0"/>
              </a:spcAft>
              <a:buSzPts val="1400"/>
              <a:buNone/>
              <a:defRPr sz="67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92" name="Shape 92"/>
          <p:cNvSpPr txBox="1">
            <a:spLocks noGrp="1"/>
          </p:cNvSpPr>
          <p:nvPr>
            <p:ph type="ftr" idx="11"/>
          </p:nvPr>
        </p:nvSpPr>
        <p:spPr>
          <a:xfrm>
            <a:off x="14998066" y="29980890"/>
            <a:ext cx="13894500" cy="2286600"/>
          </a:xfrm>
          <a:prstGeom prst="rect">
            <a:avLst/>
          </a:prstGeom>
          <a:noFill/>
          <a:ln>
            <a:noFill/>
          </a:ln>
        </p:spPr>
        <p:txBody>
          <a:bodyPr spcFirstLastPara="1" wrap="square" lIns="109925" tIns="109925" rIns="109925" bIns="109925" anchor="t" anchorCtr="0"/>
          <a:lstStyle>
            <a:lvl1pPr marR="0" lvl="0" algn="ctr" rtl="0">
              <a:spcBef>
                <a:spcPts val="0"/>
              </a:spcBef>
              <a:spcAft>
                <a:spcPts val="0"/>
              </a:spcAft>
              <a:buSzPts val="1400"/>
              <a:buNone/>
              <a:defRPr sz="67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93" name="Shape 93"/>
          <p:cNvSpPr txBox="1">
            <a:spLocks noGrp="1"/>
          </p:cNvSpPr>
          <p:nvPr>
            <p:ph type="sldNum" idx="12"/>
          </p:nvPr>
        </p:nvSpPr>
        <p:spPr>
          <a:xfrm>
            <a:off x="31457265" y="29980890"/>
            <a:ext cx="10236900" cy="2286600"/>
          </a:xfrm>
          <a:prstGeom prst="rect">
            <a:avLst/>
          </a:prstGeom>
          <a:noFill/>
          <a:ln>
            <a:noFill/>
          </a:ln>
        </p:spPr>
        <p:txBody>
          <a:bodyPr spcFirstLastPara="1" wrap="square" lIns="432850" tIns="216350" rIns="432850" bIns="216350" anchor="t" anchorCtr="0">
            <a:noAutofit/>
          </a:bodyPr>
          <a:lstStyle>
            <a:lvl1pPr marL="0" marR="0" lvl="0" indent="0" algn="r" rtl="0">
              <a:spcBef>
                <a:spcPts val="0"/>
              </a:spcBef>
              <a:spcAft>
                <a:spcPts val="0"/>
              </a:spcAft>
              <a:buNone/>
              <a:defRPr sz="67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67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67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67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67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67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67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67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67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2196466" y="1318260"/>
            <a:ext cx="39497700" cy="5486400"/>
          </a:xfrm>
          <a:prstGeom prst="rect">
            <a:avLst/>
          </a:prstGeom>
          <a:noFill/>
          <a:ln>
            <a:noFill/>
          </a:ln>
        </p:spPr>
        <p:txBody>
          <a:bodyPr spcFirstLastPara="1" wrap="square" lIns="109925" tIns="109925" rIns="109925" bIns="109925" anchor="ctr" anchorCtr="0"/>
          <a:lstStyle>
            <a:lvl1pPr marR="0" lvl="0" algn="ctr" rtl="0">
              <a:spcBef>
                <a:spcPts val="0"/>
              </a:spcBef>
              <a:spcAft>
                <a:spcPts val="0"/>
              </a:spcAft>
              <a:buSzPts val="1400"/>
              <a:buNone/>
              <a:defRPr sz="2110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211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211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211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211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27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27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27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27400" b="0" i="0" u="none" strike="noStrike" cap="none">
                <a:solidFill>
                  <a:schemeClr val="dk2"/>
                </a:solidFill>
                <a:latin typeface="Arial"/>
                <a:ea typeface="Arial"/>
                <a:cs typeface="Arial"/>
                <a:sym typeface="Arial"/>
              </a:defRPr>
            </a:lvl9pPr>
          </a:lstStyle>
          <a:p>
            <a:endParaRPr/>
          </a:p>
        </p:txBody>
      </p:sp>
      <p:sp>
        <p:nvSpPr>
          <p:cNvPr id="96" name="Shape 96"/>
          <p:cNvSpPr txBox="1">
            <a:spLocks noGrp="1"/>
          </p:cNvSpPr>
          <p:nvPr>
            <p:ph type="dt" idx="10"/>
          </p:nvPr>
        </p:nvSpPr>
        <p:spPr>
          <a:xfrm>
            <a:off x="2196466" y="29980890"/>
            <a:ext cx="10236900" cy="2286600"/>
          </a:xfrm>
          <a:prstGeom prst="rect">
            <a:avLst/>
          </a:prstGeom>
          <a:noFill/>
          <a:ln>
            <a:noFill/>
          </a:ln>
        </p:spPr>
        <p:txBody>
          <a:bodyPr spcFirstLastPara="1" wrap="square" lIns="109925" tIns="109925" rIns="109925" bIns="109925" anchor="t" anchorCtr="0"/>
          <a:lstStyle>
            <a:lvl1pPr marR="0" lvl="0" algn="l" rtl="0">
              <a:spcBef>
                <a:spcPts val="0"/>
              </a:spcBef>
              <a:spcAft>
                <a:spcPts val="0"/>
              </a:spcAft>
              <a:buSzPts val="1400"/>
              <a:buNone/>
              <a:defRPr sz="67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97" name="Shape 97"/>
          <p:cNvSpPr txBox="1">
            <a:spLocks noGrp="1"/>
          </p:cNvSpPr>
          <p:nvPr>
            <p:ph type="ftr" idx="11"/>
          </p:nvPr>
        </p:nvSpPr>
        <p:spPr>
          <a:xfrm>
            <a:off x="14998066" y="29980890"/>
            <a:ext cx="13894500" cy="2286600"/>
          </a:xfrm>
          <a:prstGeom prst="rect">
            <a:avLst/>
          </a:prstGeom>
          <a:noFill/>
          <a:ln>
            <a:noFill/>
          </a:ln>
        </p:spPr>
        <p:txBody>
          <a:bodyPr spcFirstLastPara="1" wrap="square" lIns="109925" tIns="109925" rIns="109925" bIns="109925" anchor="t" anchorCtr="0"/>
          <a:lstStyle>
            <a:lvl1pPr marR="0" lvl="0" algn="ctr" rtl="0">
              <a:spcBef>
                <a:spcPts val="0"/>
              </a:spcBef>
              <a:spcAft>
                <a:spcPts val="0"/>
              </a:spcAft>
              <a:buSzPts val="1400"/>
              <a:buNone/>
              <a:defRPr sz="67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98" name="Shape 98"/>
          <p:cNvSpPr txBox="1">
            <a:spLocks noGrp="1"/>
          </p:cNvSpPr>
          <p:nvPr>
            <p:ph type="sldNum" idx="12"/>
          </p:nvPr>
        </p:nvSpPr>
        <p:spPr>
          <a:xfrm>
            <a:off x="31457265" y="29980890"/>
            <a:ext cx="10236900" cy="2286600"/>
          </a:xfrm>
          <a:prstGeom prst="rect">
            <a:avLst/>
          </a:prstGeom>
          <a:noFill/>
          <a:ln>
            <a:noFill/>
          </a:ln>
        </p:spPr>
        <p:txBody>
          <a:bodyPr spcFirstLastPara="1" wrap="square" lIns="432850" tIns="216350" rIns="432850" bIns="216350" anchor="t" anchorCtr="0">
            <a:noAutofit/>
          </a:bodyPr>
          <a:lstStyle>
            <a:lvl1pPr marL="0" marR="0" lvl="0" indent="0" algn="r" rtl="0">
              <a:spcBef>
                <a:spcPts val="0"/>
              </a:spcBef>
              <a:spcAft>
                <a:spcPts val="0"/>
              </a:spcAft>
              <a:buNone/>
              <a:defRPr sz="67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67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67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67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67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67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67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67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67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2632710" y="1834516"/>
            <a:ext cx="17327400" cy="7809000"/>
          </a:xfrm>
          <a:prstGeom prst="rect">
            <a:avLst/>
          </a:prstGeom>
          <a:noFill/>
          <a:ln>
            <a:noFill/>
          </a:ln>
        </p:spPr>
        <p:txBody>
          <a:bodyPr spcFirstLastPara="1" wrap="square" lIns="109925" tIns="109925" rIns="109925" bIns="109925" anchor="b" anchorCtr="0"/>
          <a:lstStyle>
            <a:lvl1pPr marR="0" lvl="0" algn="l" rtl="0">
              <a:spcBef>
                <a:spcPts val="0"/>
              </a:spcBef>
              <a:spcAft>
                <a:spcPts val="0"/>
              </a:spcAft>
              <a:buSzPts val="1400"/>
              <a:buNone/>
              <a:defRPr sz="2400" b="1"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211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211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211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211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27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27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27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27400" b="0" i="0" u="none" strike="noStrike" cap="none">
                <a:solidFill>
                  <a:schemeClr val="dk2"/>
                </a:solidFill>
                <a:latin typeface="Arial"/>
                <a:ea typeface="Arial"/>
                <a:cs typeface="Arial"/>
                <a:sym typeface="Arial"/>
              </a:defRPr>
            </a:lvl9pPr>
          </a:lstStyle>
          <a:p>
            <a:endParaRPr/>
          </a:p>
        </p:txBody>
      </p:sp>
      <p:sp>
        <p:nvSpPr>
          <p:cNvPr id="101" name="Shape 101"/>
          <p:cNvSpPr txBox="1">
            <a:spLocks noGrp="1"/>
          </p:cNvSpPr>
          <p:nvPr>
            <p:ph type="body" idx="1"/>
          </p:nvPr>
        </p:nvSpPr>
        <p:spPr>
          <a:xfrm>
            <a:off x="20593050" y="1834516"/>
            <a:ext cx="29443800" cy="39332100"/>
          </a:xfrm>
          <a:prstGeom prst="rect">
            <a:avLst/>
          </a:prstGeom>
          <a:noFill/>
          <a:ln>
            <a:noFill/>
          </a:ln>
        </p:spPr>
        <p:txBody>
          <a:bodyPr spcFirstLastPara="1" wrap="square" lIns="109925" tIns="109925" rIns="109925" bIns="109925" anchor="t" anchorCtr="0"/>
          <a:lstStyle>
            <a:lvl1pPr marL="457200" marR="0" lvl="0" indent="-469900" algn="l" rtl="0">
              <a:spcBef>
                <a:spcPts val="5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12750" algn="l" rtl="0">
              <a:spcBef>
                <a:spcPts val="5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2pPr>
            <a:lvl3pPr marL="1371600" marR="0" lvl="2" indent="-412750" algn="l" rtl="0">
              <a:spcBef>
                <a:spcPts val="5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3pPr>
            <a:lvl4pPr marL="1828800" marR="0" lvl="3" indent="-381000" algn="l" rtl="0">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102" name="Shape 102"/>
          <p:cNvSpPr txBox="1">
            <a:spLocks noGrp="1"/>
          </p:cNvSpPr>
          <p:nvPr>
            <p:ph type="body" idx="2"/>
          </p:nvPr>
        </p:nvSpPr>
        <p:spPr>
          <a:xfrm>
            <a:off x="2632710" y="9643110"/>
            <a:ext cx="17327400" cy="31524600"/>
          </a:xfrm>
          <a:prstGeom prst="rect">
            <a:avLst/>
          </a:prstGeom>
          <a:noFill/>
          <a:ln>
            <a:noFill/>
          </a:ln>
        </p:spPr>
        <p:txBody>
          <a:bodyPr spcFirstLastPara="1" wrap="square" lIns="109925" tIns="109925" rIns="109925" bIns="109925" anchor="t" anchorCtr="0"/>
          <a:lstStyle>
            <a:lvl1pPr marL="457200" marR="0" lvl="0" indent="-228600" algn="l" rtl="0">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103" name="Shape 103"/>
          <p:cNvSpPr txBox="1">
            <a:spLocks noGrp="1"/>
          </p:cNvSpPr>
          <p:nvPr>
            <p:ph type="dt" idx="10"/>
          </p:nvPr>
        </p:nvSpPr>
        <p:spPr>
          <a:xfrm>
            <a:off x="2196466" y="29980890"/>
            <a:ext cx="10236900" cy="2286600"/>
          </a:xfrm>
          <a:prstGeom prst="rect">
            <a:avLst/>
          </a:prstGeom>
          <a:noFill/>
          <a:ln>
            <a:noFill/>
          </a:ln>
        </p:spPr>
        <p:txBody>
          <a:bodyPr spcFirstLastPara="1" wrap="square" lIns="109925" tIns="109925" rIns="109925" bIns="109925" anchor="t" anchorCtr="0"/>
          <a:lstStyle>
            <a:lvl1pPr marR="0" lvl="0" algn="l" rtl="0">
              <a:spcBef>
                <a:spcPts val="0"/>
              </a:spcBef>
              <a:spcAft>
                <a:spcPts val="0"/>
              </a:spcAft>
              <a:buSzPts val="1400"/>
              <a:buNone/>
              <a:defRPr sz="67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104" name="Shape 104"/>
          <p:cNvSpPr txBox="1">
            <a:spLocks noGrp="1"/>
          </p:cNvSpPr>
          <p:nvPr>
            <p:ph type="ftr" idx="11"/>
          </p:nvPr>
        </p:nvSpPr>
        <p:spPr>
          <a:xfrm>
            <a:off x="14998066" y="29980890"/>
            <a:ext cx="13894500" cy="2286600"/>
          </a:xfrm>
          <a:prstGeom prst="rect">
            <a:avLst/>
          </a:prstGeom>
          <a:noFill/>
          <a:ln>
            <a:noFill/>
          </a:ln>
        </p:spPr>
        <p:txBody>
          <a:bodyPr spcFirstLastPara="1" wrap="square" lIns="109925" tIns="109925" rIns="109925" bIns="109925" anchor="t" anchorCtr="0"/>
          <a:lstStyle>
            <a:lvl1pPr marR="0" lvl="0" algn="ctr" rtl="0">
              <a:spcBef>
                <a:spcPts val="0"/>
              </a:spcBef>
              <a:spcAft>
                <a:spcPts val="0"/>
              </a:spcAft>
              <a:buSzPts val="1400"/>
              <a:buNone/>
              <a:defRPr sz="67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105" name="Shape 105"/>
          <p:cNvSpPr txBox="1">
            <a:spLocks noGrp="1"/>
          </p:cNvSpPr>
          <p:nvPr>
            <p:ph type="sldNum" idx="12"/>
          </p:nvPr>
        </p:nvSpPr>
        <p:spPr>
          <a:xfrm>
            <a:off x="31457265" y="29980890"/>
            <a:ext cx="10236900" cy="2286600"/>
          </a:xfrm>
          <a:prstGeom prst="rect">
            <a:avLst/>
          </a:prstGeom>
          <a:noFill/>
          <a:ln>
            <a:noFill/>
          </a:ln>
        </p:spPr>
        <p:txBody>
          <a:bodyPr spcFirstLastPara="1" wrap="square" lIns="432850" tIns="216350" rIns="432850" bIns="216350" anchor="t" anchorCtr="0">
            <a:noAutofit/>
          </a:bodyPr>
          <a:lstStyle>
            <a:lvl1pPr marL="0" marR="0" lvl="0" indent="0" algn="r" rtl="0">
              <a:spcBef>
                <a:spcPts val="0"/>
              </a:spcBef>
              <a:spcAft>
                <a:spcPts val="0"/>
              </a:spcAft>
              <a:buNone/>
              <a:defRPr sz="67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67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67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67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67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67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67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67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67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10323196" y="32259270"/>
            <a:ext cx="31602300" cy="3810300"/>
          </a:xfrm>
          <a:prstGeom prst="rect">
            <a:avLst/>
          </a:prstGeom>
          <a:noFill/>
          <a:ln>
            <a:noFill/>
          </a:ln>
        </p:spPr>
        <p:txBody>
          <a:bodyPr spcFirstLastPara="1" wrap="square" lIns="109925" tIns="109925" rIns="109925" bIns="109925" anchor="b" anchorCtr="0"/>
          <a:lstStyle>
            <a:lvl1pPr marR="0" lvl="0" algn="l" rtl="0">
              <a:spcBef>
                <a:spcPts val="0"/>
              </a:spcBef>
              <a:spcAft>
                <a:spcPts val="0"/>
              </a:spcAft>
              <a:buSzPts val="1400"/>
              <a:buNone/>
              <a:defRPr sz="2400" b="1"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211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211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211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211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27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27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27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27400" b="0" i="0" u="none" strike="noStrike" cap="none">
                <a:solidFill>
                  <a:schemeClr val="dk2"/>
                </a:solidFill>
                <a:latin typeface="Arial"/>
                <a:ea typeface="Arial"/>
                <a:cs typeface="Arial"/>
                <a:sym typeface="Arial"/>
              </a:defRPr>
            </a:lvl9pPr>
          </a:lstStyle>
          <a:p>
            <a:endParaRPr/>
          </a:p>
        </p:txBody>
      </p:sp>
      <p:sp>
        <p:nvSpPr>
          <p:cNvPr id="108" name="Shape 108"/>
          <p:cNvSpPr>
            <a:spLocks noGrp="1"/>
          </p:cNvSpPr>
          <p:nvPr>
            <p:ph type="pic" idx="2"/>
          </p:nvPr>
        </p:nvSpPr>
        <p:spPr>
          <a:xfrm>
            <a:off x="10323196" y="4118610"/>
            <a:ext cx="31602300" cy="27651000"/>
          </a:xfrm>
          <a:prstGeom prst="rect">
            <a:avLst/>
          </a:prstGeom>
          <a:noFill/>
          <a:ln>
            <a:noFill/>
          </a:ln>
        </p:spPr>
        <p:txBody>
          <a:bodyPr spcFirstLastPara="1" wrap="square" lIns="109925" tIns="109925" rIns="109925" bIns="109925" anchor="t" anchorCtr="0"/>
          <a:lstStyle>
            <a:lvl1pPr marR="0" lvl="0" algn="l" rtl="0">
              <a:spcBef>
                <a:spcPts val="500"/>
              </a:spcBef>
              <a:spcAft>
                <a:spcPts val="0"/>
              </a:spcAft>
              <a:buClr>
                <a:schemeClr val="dk1"/>
              </a:buClr>
              <a:buSzPts val="3800"/>
              <a:buFont typeface="Arial"/>
              <a:buNone/>
              <a:defRPr sz="3800" b="0" i="0" u="none" strike="noStrike" cap="none">
                <a:solidFill>
                  <a:schemeClr val="dk1"/>
                </a:solidFill>
                <a:latin typeface="Arial"/>
                <a:ea typeface="Arial"/>
                <a:cs typeface="Arial"/>
                <a:sym typeface="Arial"/>
              </a:defRPr>
            </a:lvl1pPr>
            <a:lvl2pPr marR="0" lvl="1" algn="l" rtl="0">
              <a:spcBef>
                <a:spcPts val="500"/>
              </a:spcBef>
              <a:spcAft>
                <a:spcPts val="0"/>
              </a:spcAft>
              <a:buClr>
                <a:schemeClr val="dk1"/>
              </a:buClr>
              <a:buSzPts val="2900"/>
              <a:buFont typeface="Arial"/>
              <a:buNone/>
              <a:defRPr sz="2900" b="0" i="0" u="none" strike="noStrike" cap="none">
                <a:solidFill>
                  <a:schemeClr val="dk1"/>
                </a:solidFill>
                <a:latin typeface="Arial"/>
                <a:ea typeface="Arial"/>
                <a:cs typeface="Arial"/>
                <a:sym typeface="Arial"/>
              </a:defRPr>
            </a:lvl2pPr>
            <a:lvl3pPr marR="0" lvl="2" algn="l" rtl="0">
              <a:spcBef>
                <a:spcPts val="500"/>
              </a:spcBef>
              <a:spcAft>
                <a:spcPts val="0"/>
              </a:spcAft>
              <a:buClr>
                <a:schemeClr val="dk1"/>
              </a:buClr>
              <a:buSzPts val="2900"/>
              <a:buFont typeface="Arial"/>
              <a:buNone/>
              <a:defRPr sz="2900" b="0" i="0" u="none" strike="noStrike" cap="none">
                <a:solidFill>
                  <a:schemeClr val="dk1"/>
                </a:solidFill>
                <a:latin typeface="Arial"/>
                <a:ea typeface="Arial"/>
                <a:cs typeface="Arial"/>
                <a:sym typeface="Arial"/>
              </a:defRPr>
            </a:lvl3pPr>
            <a:lvl4pPr marR="0" lvl="3" algn="l" rtl="0">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109" name="Shape 109"/>
          <p:cNvSpPr txBox="1">
            <a:spLocks noGrp="1"/>
          </p:cNvSpPr>
          <p:nvPr>
            <p:ph type="body" idx="1"/>
          </p:nvPr>
        </p:nvSpPr>
        <p:spPr>
          <a:xfrm>
            <a:off x="10323196" y="36069270"/>
            <a:ext cx="31602300" cy="5408700"/>
          </a:xfrm>
          <a:prstGeom prst="rect">
            <a:avLst/>
          </a:prstGeom>
          <a:noFill/>
          <a:ln>
            <a:noFill/>
          </a:ln>
        </p:spPr>
        <p:txBody>
          <a:bodyPr spcFirstLastPara="1" wrap="square" lIns="109925" tIns="109925" rIns="109925" bIns="109925" anchor="t" anchorCtr="0"/>
          <a:lstStyle>
            <a:lvl1pPr marL="457200" marR="0" lvl="0" indent="-228600" algn="l" rtl="0">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110" name="Shape 110"/>
          <p:cNvSpPr txBox="1">
            <a:spLocks noGrp="1"/>
          </p:cNvSpPr>
          <p:nvPr>
            <p:ph type="dt" idx="10"/>
          </p:nvPr>
        </p:nvSpPr>
        <p:spPr>
          <a:xfrm>
            <a:off x="2196466" y="29980890"/>
            <a:ext cx="10236900" cy="2286600"/>
          </a:xfrm>
          <a:prstGeom prst="rect">
            <a:avLst/>
          </a:prstGeom>
          <a:noFill/>
          <a:ln>
            <a:noFill/>
          </a:ln>
        </p:spPr>
        <p:txBody>
          <a:bodyPr spcFirstLastPara="1" wrap="square" lIns="109925" tIns="109925" rIns="109925" bIns="109925" anchor="t" anchorCtr="0"/>
          <a:lstStyle>
            <a:lvl1pPr marR="0" lvl="0" algn="l" rtl="0">
              <a:spcBef>
                <a:spcPts val="0"/>
              </a:spcBef>
              <a:spcAft>
                <a:spcPts val="0"/>
              </a:spcAft>
              <a:buSzPts val="1400"/>
              <a:buNone/>
              <a:defRPr sz="67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111" name="Shape 111"/>
          <p:cNvSpPr txBox="1">
            <a:spLocks noGrp="1"/>
          </p:cNvSpPr>
          <p:nvPr>
            <p:ph type="ftr" idx="11"/>
          </p:nvPr>
        </p:nvSpPr>
        <p:spPr>
          <a:xfrm>
            <a:off x="14998066" y="29980890"/>
            <a:ext cx="13894500" cy="2286600"/>
          </a:xfrm>
          <a:prstGeom prst="rect">
            <a:avLst/>
          </a:prstGeom>
          <a:noFill/>
          <a:ln>
            <a:noFill/>
          </a:ln>
        </p:spPr>
        <p:txBody>
          <a:bodyPr spcFirstLastPara="1" wrap="square" lIns="109925" tIns="109925" rIns="109925" bIns="109925" anchor="t" anchorCtr="0"/>
          <a:lstStyle>
            <a:lvl1pPr marR="0" lvl="0" algn="ctr" rtl="0">
              <a:spcBef>
                <a:spcPts val="0"/>
              </a:spcBef>
              <a:spcAft>
                <a:spcPts val="0"/>
              </a:spcAft>
              <a:buSzPts val="1400"/>
              <a:buNone/>
              <a:defRPr sz="67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112" name="Shape 112"/>
          <p:cNvSpPr txBox="1">
            <a:spLocks noGrp="1"/>
          </p:cNvSpPr>
          <p:nvPr>
            <p:ph type="sldNum" idx="12"/>
          </p:nvPr>
        </p:nvSpPr>
        <p:spPr>
          <a:xfrm>
            <a:off x="31457265" y="29980890"/>
            <a:ext cx="10236900" cy="2286600"/>
          </a:xfrm>
          <a:prstGeom prst="rect">
            <a:avLst/>
          </a:prstGeom>
          <a:noFill/>
          <a:ln>
            <a:noFill/>
          </a:ln>
        </p:spPr>
        <p:txBody>
          <a:bodyPr spcFirstLastPara="1" wrap="square" lIns="432850" tIns="216350" rIns="432850" bIns="216350" anchor="t" anchorCtr="0">
            <a:noAutofit/>
          </a:bodyPr>
          <a:lstStyle>
            <a:lvl1pPr marL="0" marR="0" lvl="0" indent="0" algn="r" rtl="0">
              <a:spcBef>
                <a:spcPts val="0"/>
              </a:spcBef>
              <a:spcAft>
                <a:spcPts val="0"/>
              </a:spcAft>
              <a:buNone/>
              <a:defRPr sz="67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67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67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67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67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67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67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67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67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1496160" y="13765440"/>
            <a:ext cx="40899000" cy="5387100"/>
          </a:xfrm>
          <a:prstGeom prst="rect">
            <a:avLst/>
          </a:prstGeom>
        </p:spPr>
        <p:txBody>
          <a:bodyPr spcFirstLastPara="1" wrap="square" lIns="479525" tIns="479525" rIns="479525" bIns="479525" anchor="ctr" anchorCtr="0"/>
          <a:lstStyle>
            <a:lvl1pPr lvl="0" algn="ctr">
              <a:spcBef>
                <a:spcPts val="0"/>
              </a:spcBef>
              <a:spcAft>
                <a:spcPts val="0"/>
              </a:spcAft>
              <a:buSzPts val="18700"/>
              <a:buNone/>
              <a:defRPr sz="18700"/>
            </a:lvl1pPr>
            <a:lvl2pPr lvl="1" algn="ctr">
              <a:spcBef>
                <a:spcPts val="0"/>
              </a:spcBef>
              <a:spcAft>
                <a:spcPts val="0"/>
              </a:spcAft>
              <a:buSzPts val="18700"/>
              <a:buNone/>
              <a:defRPr sz="18700"/>
            </a:lvl2pPr>
            <a:lvl3pPr lvl="2" algn="ctr">
              <a:spcBef>
                <a:spcPts val="0"/>
              </a:spcBef>
              <a:spcAft>
                <a:spcPts val="0"/>
              </a:spcAft>
              <a:buSzPts val="18700"/>
              <a:buNone/>
              <a:defRPr sz="18700"/>
            </a:lvl3pPr>
            <a:lvl4pPr lvl="3" algn="ctr">
              <a:spcBef>
                <a:spcPts val="0"/>
              </a:spcBef>
              <a:spcAft>
                <a:spcPts val="0"/>
              </a:spcAft>
              <a:buSzPts val="18700"/>
              <a:buNone/>
              <a:defRPr sz="18700"/>
            </a:lvl4pPr>
            <a:lvl5pPr lvl="4" algn="ctr">
              <a:spcBef>
                <a:spcPts val="0"/>
              </a:spcBef>
              <a:spcAft>
                <a:spcPts val="0"/>
              </a:spcAft>
              <a:buSzPts val="18700"/>
              <a:buNone/>
              <a:defRPr sz="18700"/>
            </a:lvl5pPr>
            <a:lvl6pPr lvl="5" algn="ctr">
              <a:spcBef>
                <a:spcPts val="0"/>
              </a:spcBef>
              <a:spcAft>
                <a:spcPts val="0"/>
              </a:spcAft>
              <a:buSzPts val="18700"/>
              <a:buNone/>
              <a:defRPr sz="18700"/>
            </a:lvl6pPr>
            <a:lvl7pPr lvl="6" algn="ctr">
              <a:spcBef>
                <a:spcPts val="0"/>
              </a:spcBef>
              <a:spcAft>
                <a:spcPts val="0"/>
              </a:spcAft>
              <a:buSzPts val="18700"/>
              <a:buNone/>
              <a:defRPr sz="18700"/>
            </a:lvl7pPr>
            <a:lvl8pPr lvl="7" algn="ctr">
              <a:spcBef>
                <a:spcPts val="0"/>
              </a:spcBef>
              <a:spcAft>
                <a:spcPts val="0"/>
              </a:spcAft>
              <a:buSzPts val="18700"/>
              <a:buNone/>
              <a:defRPr sz="18700"/>
            </a:lvl8pPr>
            <a:lvl9pPr lvl="8" algn="ctr">
              <a:spcBef>
                <a:spcPts val="0"/>
              </a:spcBef>
              <a:spcAft>
                <a:spcPts val="0"/>
              </a:spcAft>
              <a:buSzPts val="18700"/>
              <a:buNone/>
              <a:defRPr sz="18700"/>
            </a:lvl9pPr>
          </a:lstStyle>
          <a:p>
            <a:endParaRPr/>
          </a:p>
        </p:txBody>
      </p:sp>
      <p:sp>
        <p:nvSpPr>
          <p:cNvPr id="15" name="Shape 15"/>
          <p:cNvSpPr txBox="1">
            <a:spLocks noGrp="1"/>
          </p:cNvSpPr>
          <p:nvPr>
            <p:ph type="sldNum" idx="12"/>
          </p:nvPr>
        </p:nvSpPr>
        <p:spPr>
          <a:xfrm>
            <a:off x="40667798" y="29844588"/>
            <a:ext cx="2633700" cy="2518500"/>
          </a:xfrm>
          <a:prstGeom prst="rect">
            <a:avLst/>
          </a:prstGeom>
        </p:spPr>
        <p:txBody>
          <a:bodyPr spcFirstLastPara="1" wrap="square" lIns="479525" tIns="479525" rIns="479525" bIns="4795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2196466" y="1318260"/>
            <a:ext cx="39497700" cy="5486400"/>
          </a:xfrm>
          <a:prstGeom prst="rect">
            <a:avLst/>
          </a:prstGeom>
          <a:noFill/>
          <a:ln>
            <a:noFill/>
          </a:ln>
        </p:spPr>
        <p:txBody>
          <a:bodyPr spcFirstLastPara="1" wrap="square" lIns="109925" tIns="109925" rIns="109925" bIns="109925" anchor="ctr" anchorCtr="0"/>
          <a:lstStyle>
            <a:lvl1pPr marR="0" lvl="0" algn="ctr" rtl="0">
              <a:spcBef>
                <a:spcPts val="0"/>
              </a:spcBef>
              <a:spcAft>
                <a:spcPts val="0"/>
              </a:spcAft>
              <a:buSzPts val="1400"/>
              <a:buNone/>
              <a:defRPr sz="2110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211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211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211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211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27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27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27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27400" b="0" i="0" u="none" strike="noStrike" cap="none">
                <a:solidFill>
                  <a:schemeClr val="dk2"/>
                </a:solidFill>
                <a:latin typeface="Arial"/>
                <a:ea typeface="Arial"/>
                <a:cs typeface="Arial"/>
                <a:sym typeface="Arial"/>
              </a:defRPr>
            </a:lvl9pPr>
          </a:lstStyle>
          <a:p>
            <a:endParaRPr/>
          </a:p>
        </p:txBody>
      </p:sp>
      <p:sp>
        <p:nvSpPr>
          <p:cNvPr id="115" name="Shape 115"/>
          <p:cNvSpPr txBox="1">
            <a:spLocks noGrp="1"/>
          </p:cNvSpPr>
          <p:nvPr>
            <p:ph type="body" idx="1"/>
          </p:nvPr>
        </p:nvSpPr>
        <p:spPr>
          <a:xfrm rot="5400000">
            <a:off x="11079585" y="-1205400"/>
            <a:ext cx="21732600" cy="39497700"/>
          </a:xfrm>
          <a:prstGeom prst="rect">
            <a:avLst/>
          </a:prstGeom>
          <a:noFill/>
          <a:ln>
            <a:noFill/>
          </a:ln>
        </p:spPr>
        <p:txBody>
          <a:bodyPr spcFirstLastPara="1" wrap="square" lIns="109925" tIns="109925" rIns="109925" bIns="109925" anchor="t" anchorCtr="0"/>
          <a:lstStyle>
            <a:lvl1pPr marL="457200" marR="0" lvl="0" indent="-1206500" algn="l" rtl="0">
              <a:spcBef>
                <a:spcPts val="2900"/>
              </a:spcBef>
              <a:spcAft>
                <a:spcPts val="0"/>
              </a:spcAft>
              <a:buClr>
                <a:schemeClr val="dk1"/>
              </a:buClr>
              <a:buSzPts val="15400"/>
              <a:buFont typeface="Arial"/>
              <a:buChar char="•"/>
              <a:defRPr sz="15400" b="0" i="0" u="none" strike="noStrike" cap="none">
                <a:solidFill>
                  <a:schemeClr val="dk1"/>
                </a:solidFill>
                <a:latin typeface="Arial"/>
                <a:ea typeface="Arial"/>
                <a:cs typeface="Arial"/>
                <a:sym typeface="Arial"/>
              </a:defRPr>
            </a:lvl1pPr>
            <a:lvl2pPr marL="914400" marR="0" lvl="1" indent="-1054100" algn="l" rtl="0">
              <a:spcBef>
                <a:spcPts val="2400"/>
              </a:spcBef>
              <a:spcAft>
                <a:spcPts val="0"/>
              </a:spcAft>
              <a:buClr>
                <a:schemeClr val="dk1"/>
              </a:buClr>
              <a:buSzPts val="13000"/>
              <a:buFont typeface="Arial"/>
              <a:buChar char="–"/>
              <a:defRPr sz="13000" b="0" i="0" u="none" strike="noStrike" cap="none">
                <a:solidFill>
                  <a:schemeClr val="dk1"/>
                </a:solidFill>
                <a:latin typeface="Arial"/>
                <a:ea typeface="Arial"/>
                <a:cs typeface="Arial"/>
                <a:sym typeface="Arial"/>
              </a:defRPr>
            </a:lvl2pPr>
            <a:lvl3pPr marL="1371600" marR="0" lvl="2" indent="-958850" algn="l" rtl="0">
              <a:spcBef>
                <a:spcPts val="1900"/>
              </a:spcBef>
              <a:spcAft>
                <a:spcPts val="0"/>
              </a:spcAft>
              <a:buClr>
                <a:schemeClr val="dk1"/>
              </a:buClr>
              <a:buSzPts val="11500"/>
              <a:buFont typeface="Arial"/>
              <a:buChar char="•"/>
              <a:defRPr sz="11500" b="0" i="0" u="none" strike="noStrike" cap="none">
                <a:solidFill>
                  <a:schemeClr val="dk1"/>
                </a:solidFill>
                <a:latin typeface="Arial"/>
                <a:ea typeface="Arial"/>
                <a:cs typeface="Arial"/>
                <a:sym typeface="Arial"/>
              </a:defRPr>
            </a:lvl3pPr>
            <a:lvl4pPr marL="1828800" marR="0" lvl="3" indent="-838200" algn="l" rtl="0">
              <a:spcBef>
                <a:spcPts val="1900"/>
              </a:spcBef>
              <a:spcAft>
                <a:spcPts val="0"/>
              </a:spcAft>
              <a:buClr>
                <a:schemeClr val="dk1"/>
              </a:buClr>
              <a:buSzPts val="9600"/>
              <a:buFont typeface="Arial"/>
              <a:buChar char="–"/>
              <a:defRPr sz="9600" b="0" i="0" u="none" strike="noStrike" cap="none">
                <a:solidFill>
                  <a:schemeClr val="dk1"/>
                </a:solidFill>
                <a:latin typeface="Arial"/>
                <a:ea typeface="Arial"/>
                <a:cs typeface="Arial"/>
                <a:sym typeface="Arial"/>
              </a:defRPr>
            </a:lvl4pPr>
            <a:lvl5pPr marL="2286000" marR="0" lvl="4" indent="-838200" algn="l" rtl="0">
              <a:spcBef>
                <a:spcPts val="1900"/>
              </a:spcBef>
              <a:spcAft>
                <a:spcPts val="0"/>
              </a:spcAft>
              <a:buClr>
                <a:schemeClr val="dk1"/>
              </a:buClr>
              <a:buSzPts val="9600"/>
              <a:buFont typeface="Arial"/>
              <a:buChar char="»"/>
              <a:defRPr sz="9600" b="0" i="0" u="none" strike="noStrike" cap="none">
                <a:solidFill>
                  <a:schemeClr val="dk1"/>
                </a:solidFill>
                <a:latin typeface="Arial"/>
                <a:ea typeface="Arial"/>
                <a:cs typeface="Arial"/>
                <a:sym typeface="Arial"/>
              </a:defRPr>
            </a:lvl5pPr>
            <a:lvl6pPr marL="2743200" marR="0" lvl="5" indent="-1022350" algn="l" rtl="0">
              <a:spcBef>
                <a:spcPts val="2400"/>
              </a:spcBef>
              <a:spcAft>
                <a:spcPts val="0"/>
              </a:spcAft>
              <a:buClr>
                <a:schemeClr val="dk1"/>
              </a:buClr>
              <a:buSzPts val="12500"/>
              <a:buFont typeface="Arial"/>
              <a:buChar char="»"/>
              <a:defRPr sz="12500" b="0" i="0" u="none" strike="noStrike" cap="none">
                <a:solidFill>
                  <a:schemeClr val="dk1"/>
                </a:solidFill>
                <a:latin typeface="Arial"/>
                <a:ea typeface="Arial"/>
                <a:cs typeface="Arial"/>
                <a:sym typeface="Arial"/>
              </a:defRPr>
            </a:lvl6pPr>
            <a:lvl7pPr marL="3200400" marR="0" lvl="6" indent="-1022350" algn="l" rtl="0">
              <a:spcBef>
                <a:spcPts val="2400"/>
              </a:spcBef>
              <a:spcAft>
                <a:spcPts val="0"/>
              </a:spcAft>
              <a:buClr>
                <a:schemeClr val="dk1"/>
              </a:buClr>
              <a:buSzPts val="12500"/>
              <a:buFont typeface="Arial"/>
              <a:buChar char="»"/>
              <a:defRPr sz="12500" b="0" i="0" u="none" strike="noStrike" cap="none">
                <a:solidFill>
                  <a:schemeClr val="dk1"/>
                </a:solidFill>
                <a:latin typeface="Arial"/>
                <a:ea typeface="Arial"/>
                <a:cs typeface="Arial"/>
                <a:sym typeface="Arial"/>
              </a:defRPr>
            </a:lvl7pPr>
            <a:lvl8pPr marL="3657600" marR="0" lvl="7" indent="-1022350" algn="l" rtl="0">
              <a:spcBef>
                <a:spcPts val="2400"/>
              </a:spcBef>
              <a:spcAft>
                <a:spcPts val="0"/>
              </a:spcAft>
              <a:buClr>
                <a:schemeClr val="dk1"/>
              </a:buClr>
              <a:buSzPts val="12500"/>
              <a:buFont typeface="Arial"/>
              <a:buChar char="»"/>
              <a:defRPr sz="12500" b="0" i="0" u="none" strike="noStrike" cap="none">
                <a:solidFill>
                  <a:schemeClr val="dk1"/>
                </a:solidFill>
                <a:latin typeface="Arial"/>
                <a:ea typeface="Arial"/>
                <a:cs typeface="Arial"/>
                <a:sym typeface="Arial"/>
              </a:defRPr>
            </a:lvl8pPr>
            <a:lvl9pPr marL="4114800" marR="0" lvl="8" indent="-1022350" algn="l" rtl="0">
              <a:spcBef>
                <a:spcPts val="2400"/>
              </a:spcBef>
              <a:spcAft>
                <a:spcPts val="0"/>
              </a:spcAft>
              <a:buClr>
                <a:schemeClr val="dk1"/>
              </a:buClr>
              <a:buSzPts val="12500"/>
              <a:buFont typeface="Arial"/>
              <a:buChar char="»"/>
              <a:defRPr sz="12500" b="0" i="0" u="none" strike="noStrike" cap="none">
                <a:solidFill>
                  <a:schemeClr val="dk1"/>
                </a:solidFill>
                <a:latin typeface="Arial"/>
                <a:ea typeface="Arial"/>
                <a:cs typeface="Arial"/>
                <a:sym typeface="Arial"/>
              </a:defRPr>
            </a:lvl9pPr>
          </a:lstStyle>
          <a:p>
            <a:endParaRPr/>
          </a:p>
        </p:txBody>
      </p:sp>
      <p:sp>
        <p:nvSpPr>
          <p:cNvPr id="116" name="Shape 116"/>
          <p:cNvSpPr txBox="1">
            <a:spLocks noGrp="1"/>
          </p:cNvSpPr>
          <p:nvPr>
            <p:ph type="dt" idx="10"/>
          </p:nvPr>
        </p:nvSpPr>
        <p:spPr>
          <a:xfrm>
            <a:off x="2196466" y="29980890"/>
            <a:ext cx="10236900" cy="2286600"/>
          </a:xfrm>
          <a:prstGeom prst="rect">
            <a:avLst/>
          </a:prstGeom>
          <a:noFill/>
          <a:ln>
            <a:noFill/>
          </a:ln>
        </p:spPr>
        <p:txBody>
          <a:bodyPr spcFirstLastPara="1" wrap="square" lIns="109925" tIns="109925" rIns="109925" bIns="109925" anchor="t" anchorCtr="0"/>
          <a:lstStyle>
            <a:lvl1pPr marR="0" lvl="0" algn="l" rtl="0">
              <a:spcBef>
                <a:spcPts val="0"/>
              </a:spcBef>
              <a:spcAft>
                <a:spcPts val="0"/>
              </a:spcAft>
              <a:buSzPts val="1400"/>
              <a:buNone/>
              <a:defRPr sz="67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117" name="Shape 117"/>
          <p:cNvSpPr txBox="1">
            <a:spLocks noGrp="1"/>
          </p:cNvSpPr>
          <p:nvPr>
            <p:ph type="ftr" idx="11"/>
          </p:nvPr>
        </p:nvSpPr>
        <p:spPr>
          <a:xfrm>
            <a:off x="14998066" y="29980890"/>
            <a:ext cx="13894500" cy="2286600"/>
          </a:xfrm>
          <a:prstGeom prst="rect">
            <a:avLst/>
          </a:prstGeom>
          <a:noFill/>
          <a:ln>
            <a:noFill/>
          </a:ln>
        </p:spPr>
        <p:txBody>
          <a:bodyPr spcFirstLastPara="1" wrap="square" lIns="109925" tIns="109925" rIns="109925" bIns="109925" anchor="t" anchorCtr="0"/>
          <a:lstStyle>
            <a:lvl1pPr marR="0" lvl="0" algn="ctr" rtl="0">
              <a:spcBef>
                <a:spcPts val="0"/>
              </a:spcBef>
              <a:spcAft>
                <a:spcPts val="0"/>
              </a:spcAft>
              <a:buSzPts val="1400"/>
              <a:buNone/>
              <a:defRPr sz="67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118" name="Shape 118"/>
          <p:cNvSpPr txBox="1">
            <a:spLocks noGrp="1"/>
          </p:cNvSpPr>
          <p:nvPr>
            <p:ph type="sldNum" idx="12"/>
          </p:nvPr>
        </p:nvSpPr>
        <p:spPr>
          <a:xfrm>
            <a:off x="31457265" y="29980890"/>
            <a:ext cx="10236900" cy="2286600"/>
          </a:xfrm>
          <a:prstGeom prst="rect">
            <a:avLst/>
          </a:prstGeom>
          <a:noFill/>
          <a:ln>
            <a:noFill/>
          </a:ln>
        </p:spPr>
        <p:txBody>
          <a:bodyPr spcFirstLastPara="1" wrap="square" lIns="432850" tIns="216350" rIns="432850" bIns="216350" anchor="t" anchorCtr="0">
            <a:noAutofit/>
          </a:bodyPr>
          <a:lstStyle>
            <a:lvl1pPr marL="0" marR="0" lvl="0" indent="0" algn="r" rtl="0">
              <a:spcBef>
                <a:spcPts val="0"/>
              </a:spcBef>
              <a:spcAft>
                <a:spcPts val="0"/>
              </a:spcAft>
              <a:buNone/>
              <a:defRPr sz="67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67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67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67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67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67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67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67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67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rot="5400000">
            <a:off x="24448275" y="15580892"/>
            <a:ext cx="39323400" cy="11849700"/>
          </a:xfrm>
          <a:prstGeom prst="rect">
            <a:avLst/>
          </a:prstGeom>
          <a:noFill/>
          <a:ln>
            <a:noFill/>
          </a:ln>
        </p:spPr>
        <p:txBody>
          <a:bodyPr spcFirstLastPara="1" wrap="square" lIns="109925" tIns="109925" rIns="109925" bIns="109925" anchor="ctr" anchorCtr="0"/>
          <a:lstStyle>
            <a:lvl1pPr marR="0" lvl="0" algn="ctr" rtl="0">
              <a:spcBef>
                <a:spcPts val="0"/>
              </a:spcBef>
              <a:spcAft>
                <a:spcPts val="0"/>
              </a:spcAft>
              <a:buSzPts val="1400"/>
              <a:buNone/>
              <a:defRPr sz="2110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211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211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211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211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27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27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27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27400" b="0" i="0" u="none" strike="noStrike" cap="none">
                <a:solidFill>
                  <a:schemeClr val="dk2"/>
                </a:solidFill>
                <a:latin typeface="Arial"/>
                <a:ea typeface="Arial"/>
                <a:cs typeface="Arial"/>
                <a:sym typeface="Arial"/>
              </a:defRPr>
            </a:lvl9pPr>
          </a:lstStyle>
          <a:p>
            <a:endParaRPr/>
          </a:p>
        </p:txBody>
      </p:sp>
      <p:sp>
        <p:nvSpPr>
          <p:cNvPr id="121" name="Shape 121"/>
          <p:cNvSpPr txBox="1">
            <a:spLocks noGrp="1"/>
          </p:cNvSpPr>
          <p:nvPr>
            <p:ph type="body" idx="1"/>
          </p:nvPr>
        </p:nvSpPr>
        <p:spPr>
          <a:xfrm rot="5400000">
            <a:off x="657195" y="3821792"/>
            <a:ext cx="39323400" cy="35367900"/>
          </a:xfrm>
          <a:prstGeom prst="rect">
            <a:avLst/>
          </a:prstGeom>
          <a:noFill/>
          <a:ln>
            <a:noFill/>
          </a:ln>
        </p:spPr>
        <p:txBody>
          <a:bodyPr spcFirstLastPara="1" wrap="square" lIns="109925" tIns="109925" rIns="109925" bIns="109925" anchor="t" anchorCtr="0"/>
          <a:lstStyle>
            <a:lvl1pPr marL="457200" marR="0" lvl="0" indent="-1206500" algn="l" rtl="0">
              <a:spcBef>
                <a:spcPts val="2900"/>
              </a:spcBef>
              <a:spcAft>
                <a:spcPts val="0"/>
              </a:spcAft>
              <a:buClr>
                <a:schemeClr val="dk1"/>
              </a:buClr>
              <a:buSzPts val="15400"/>
              <a:buFont typeface="Arial"/>
              <a:buChar char="•"/>
              <a:defRPr sz="15400" b="0" i="0" u="none" strike="noStrike" cap="none">
                <a:solidFill>
                  <a:schemeClr val="dk1"/>
                </a:solidFill>
                <a:latin typeface="Arial"/>
                <a:ea typeface="Arial"/>
                <a:cs typeface="Arial"/>
                <a:sym typeface="Arial"/>
              </a:defRPr>
            </a:lvl1pPr>
            <a:lvl2pPr marL="914400" marR="0" lvl="1" indent="-1054100" algn="l" rtl="0">
              <a:spcBef>
                <a:spcPts val="2400"/>
              </a:spcBef>
              <a:spcAft>
                <a:spcPts val="0"/>
              </a:spcAft>
              <a:buClr>
                <a:schemeClr val="dk1"/>
              </a:buClr>
              <a:buSzPts val="13000"/>
              <a:buFont typeface="Arial"/>
              <a:buChar char="–"/>
              <a:defRPr sz="13000" b="0" i="0" u="none" strike="noStrike" cap="none">
                <a:solidFill>
                  <a:schemeClr val="dk1"/>
                </a:solidFill>
                <a:latin typeface="Arial"/>
                <a:ea typeface="Arial"/>
                <a:cs typeface="Arial"/>
                <a:sym typeface="Arial"/>
              </a:defRPr>
            </a:lvl2pPr>
            <a:lvl3pPr marL="1371600" marR="0" lvl="2" indent="-958850" algn="l" rtl="0">
              <a:spcBef>
                <a:spcPts val="1900"/>
              </a:spcBef>
              <a:spcAft>
                <a:spcPts val="0"/>
              </a:spcAft>
              <a:buClr>
                <a:schemeClr val="dk1"/>
              </a:buClr>
              <a:buSzPts val="11500"/>
              <a:buFont typeface="Arial"/>
              <a:buChar char="•"/>
              <a:defRPr sz="11500" b="0" i="0" u="none" strike="noStrike" cap="none">
                <a:solidFill>
                  <a:schemeClr val="dk1"/>
                </a:solidFill>
                <a:latin typeface="Arial"/>
                <a:ea typeface="Arial"/>
                <a:cs typeface="Arial"/>
                <a:sym typeface="Arial"/>
              </a:defRPr>
            </a:lvl3pPr>
            <a:lvl4pPr marL="1828800" marR="0" lvl="3" indent="-838200" algn="l" rtl="0">
              <a:spcBef>
                <a:spcPts val="1900"/>
              </a:spcBef>
              <a:spcAft>
                <a:spcPts val="0"/>
              </a:spcAft>
              <a:buClr>
                <a:schemeClr val="dk1"/>
              </a:buClr>
              <a:buSzPts val="9600"/>
              <a:buFont typeface="Arial"/>
              <a:buChar char="–"/>
              <a:defRPr sz="9600" b="0" i="0" u="none" strike="noStrike" cap="none">
                <a:solidFill>
                  <a:schemeClr val="dk1"/>
                </a:solidFill>
                <a:latin typeface="Arial"/>
                <a:ea typeface="Arial"/>
                <a:cs typeface="Arial"/>
                <a:sym typeface="Arial"/>
              </a:defRPr>
            </a:lvl4pPr>
            <a:lvl5pPr marL="2286000" marR="0" lvl="4" indent="-838200" algn="l" rtl="0">
              <a:spcBef>
                <a:spcPts val="1900"/>
              </a:spcBef>
              <a:spcAft>
                <a:spcPts val="0"/>
              </a:spcAft>
              <a:buClr>
                <a:schemeClr val="dk1"/>
              </a:buClr>
              <a:buSzPts val="9600"/>
              <a:buFont typeface="Arial"/>
              <a:buChar char="»"/>
              <a:defRPr sz="9600" b="0" i="0" u="none" strike="noStrike" cap="none">
                <a:solidFill>
                  <a:schemeClr val="dk1"/>
                </a:solidFill>
                <a:latin typeface="Arial"/>
                <a:ea typeface="Arial"/>
                <a:cs typeface="Arial"/>
                <a:sym typeface="Arial"/>
              </a:defRPr>
            </a:lvl5pPr>
            <a:lvl6pPr marL="2743200" marR="0" lvl="5" indent="-1022350" algn="l" rtl="0">
              <a:spcBef>
                <a:spcPts val="2400"/>
              </a:spcBef>
              <a:spcAft>
                <a:spcPts val="0"/>
              </a:spcAft>
              <a:buClr>
                <a:schemeClr val="dk1"/>
              </a:buClr>
              <a:buSzPts val="12500"/>
              <a:buFont typeface="Arial"/>
              <a:buChar char="»"/>
              <a:defRPr sz="12500" b="0" i="0" u="none" strike="noStrike" cap="none">
                <a:solidFill>
                  <a:schemeClr val="dk1"/>
                </a:solidFill>
                <a:latin typeface="Arial"/>
                <a:ea typeface="Arial"/>
                <a:cs typeface="Arial"/>
                <a:sym typeface="Arial"/>
              </a:defRPr>
            </a:lvl6pPr>
            <a:lvl7pPr marL="3200400" marR="0" lvl="6" indent="-1022350" algn="l" rtl="0">
              <a:spcBef>
                <a:spcPts val="2400"/>
              </a:spcBef>
              <a:spcAft>
                <a:spcPts val="0"/>
              </a:spcAft>
              <a:buClr>
                <a:schemeClr val="dk1"/>
              </a:buClr>
              <a:buSzPts val="12500"/>
              <a:buFont typeface="Arial"/>
              <a:buChar char="»"/>
              <a:defRPr sz="12500" b="0" i="0" u="none" strike="noStrike" cap="none">
                <a:solidFill>
                  <a:schemeClr val="dk1"/>
                </a:solidFill>
                <a:latin typeface="Arial"/>
                <a:ea typeface="Arial"/>
                <a:cs typeface="Arial"/>
                <a:sym typeface="Arial"/>
              </a:defRPr>
            </a:lvl7pPr>
            <a:lvl8pPr marL="3657600" marR="0" lvl="7" indent="-1022350" algn="l" rtl="0">
              <a:spcBef>
                <a:spcPts val="2400"/>
              </a:spcBef>
              <a:spcAft>
                <a:spcPts val="0"/>
              </a:spcAft>
              <a:buClr>
                <a:schemeClr val="dk1"/>
              </a:buClr>
              <a:buSzPts val="12500"/>
              <a:buFont typeface="Arial"/>
              <a:buChar char="»"/>
              <a:defRPr sz="12500" b="0" i="0" u="none" strike="noStrike" cap="none">
                <a:solidFill>
                  <a:schemeClr val="dk1"/>
                </a:solidFill>
                <a:latin typeface="Arial"/>
                <a:ea typeface="Arial"/>
                <a:cs typeface="Arial"/>
                <a:sym typeface="Arial"/>
              </a:defRPr>
            </a:lvl8pPr>
            <a:lvl9pPr marL="4114800" marR="0" lvl="8" indent="-1022350" algn="l" rtl="0">
              <a:spcBef>
                <a:spcPts val="2400"/>
              </a:spcBef>
              <a:spcAft>
                <a:spcPts val="0"/>
              </a:spcAft>
              <a:buClr>
                <a:schemeClr val="dk1"/>
              </a:buClr>
              <a:buSzPts val="12500"/>
              <a:buFont typeface="Arial"/>
              <a:buChar char="»"/>
              <a:defRPr sz="12500" b="0" i="0" u="none" strike="noStrike" cap="none">
                <a:solidFill>
                  <a:schemeClr val="dk1"/>
                </a:solidFill>
                <a:latin typeface="Arial"/>
                <a:ea typeface="Arial"/>
                <a:cs typeface="Arial"/>
                <a:sym typeface="Arial"/>
              </a:defRPr>
            </a:lvl9pPr>
          </a:lstStyle>
          <a:p>
            <a:endParaRPr/>
          </a:p>
        </p:txBody>
      </p:sp>
      <p:sp>
        <p:nvSpPr>
          <p:cNvPr id="122" name="Shape 122"/>
          <p:cNvSpPr txBox="1">
            <a:spLocks noGrp="1"/>
          </p:cNvSpPr>
          <p:nvPr>
            <p:ph type="dt" idx="10"/>
          </p:nvPr>
        </p:nvSpPr>
        <p:spPr>
          <a:xfrm>
            <a:off x="2196466" y="29980890"/>
            <a:ext cx="10236900" cy="2286600"/>
          </a:xfrm>
          <a:prstGeom prst="rect">
            <a:avLst/>
          </a:prstGeom>
          <a:noFill/>
          <a:ln>
            <a:noFill/>
          </a:ln>
        </p:spPr>
        <p:txBody>
          <a:bodyPr spcFirstLastPara="1" wrap="square" lIns="109925" tIns="109925" rIns="109925" bIns="109925" anchor="t" anchorCtr="0"/>
          <a:lstStyle>
            <a:lvl1pPr marR="0" lvl="0" algn="l" rtl="0">
              <a:spcBef>
                <a:spcPts val="0"/>
              </a:spcBef>
              <a:spcAft>
                <a:spcPts val="0"/>
              </a:spcAft>
              <a:buSzPts val="1400"/>
              <a:buNone/>
              <a:defRPr sz="67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123" name="Shape 123"/>
          <p:cNvSpPr txBox="1">
            <a:spLocks noGrp="1"/>
          </p:cNvSpPr>
          <p:nvPr>
            <p:ph type="ftr" idx="11"/>
          </p:nvPr>
        </p:nvSpPr>
        <p:spPr>
          <a:xfrm>
            <a:off x="14998066" y="29980890"/>
            <a:ext cx="13894500" cy="2286600"/>
          </a:xfrm>
          <a:prstGeom prst="rect">
            <a:avLst/>
          </a:prstGeom>
          <a:noFill/>
          <a:ln>
            <a:noFill/>
          </a:ln>
        </p:spPr>
        <p:txBody>
          <a:bodyPr spcFirstLastPara="1" wrap="square" lIns="109925" tIns="109925" rIns="109925" bIns="109925" anchor="t" anchorCtr="0"/>
          <a:lstStyle>
            <a:lvl1pPr marR="0" lvl="0" algn="ctr" rtl="0">
              <a:spcBef>
                <a:spcPts val="0"/>
              </a:spcBef>
              <a:spcAft>
                <a:spcPts val="0"/>
              </a:spcAft>
              <a:buSzPts val="1400"/>
              <a:buNone/>
              <a:defRPr sz="67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124" name="Shape 124"/>
          <p:cNvSpPr txBox="1">
            <a:spLocks noGrp="1"/>
          </p:cNvSpPr>
          <p:nvPr>
            <p:ph type="sldNum" idx="12"/>
          </p:nvPr>
        </p:nvSpPr>
        <p:spPr>
          <a:xfrm>
            <a:off x="31457265" y="29980890"/>
            <a:ext cx="10236900" cy="2286600"/>
          </a:xfrm>
          <a:prstGeom prst="rect">
            <a:avLst/>
          </a:prstGeom>
          <a:noFill/>
          <a:ln>
            <a:noFill/>
          </a:ln>
        </p:spPr>
        <p:txBody>
          <a:bodyPr spcFirstLastPara="1" wrap="square" lIns="432850" tIns="216350" rIns="432850" bIns="216350" anchor="t" anchorCtr="0">
            <a:noAutofit/>
          </a:bodyPr>
          <a:lstStyle>
            <a:lvl1pPr marL="0" marR="0" lvl="0" indent="0" algn="r" rtl="0">
              <a:spcBef>
                <a:spcPts val="0"/>
              </a:spcBef>
              <a:spcAft>
                <a:spcPts val="0"/>
              </a:spcAft>
              <a:buNone/>
              <a:defRPr sz="67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67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67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67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67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67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67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67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67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1496160" y="2848160"/>
            <a:ext cx="40899000" cy="3664800"/>
          </a:xfrm>
          <a:prstGeom prst="rect">
            <a:avLst/>
          </a:prstGeom>
        </p:spPr>
        <p:txBody>
          <a:bodyPr spcFirstLastPara="1" wrap="square" lIns="479525" tIns="479525" rIns="479525" bIns="479525" anchor="t" anchorCtr="0"/>
          <a:lstStyle>
            <a:lvl1pPr lvl="0">
              <a:spcBef>
                <a:spcPts val="0"/>
              </a:spcBef>
              <a:spcAft>
                <a:spcPts val="0"/>
              </a:spcAft>
              <a:buSzPts val="14900"/>
              <a:buNone/>
              <a:defRPr/>
            </a:lvl1pPr>
            <a:lvl2pPr lvl="1">
              <a:spcBef>
                <a:spcPts val="0"/>
              </a:spcBef>
              <a:spcAft>
                <a:spcPts val="0"/>
              </a:spcAft>
              <a:buSzPts val="14900"/>
              <a:buNone/>
              <a:defRPr/>
            </a:lvl2pPr>
            <a:lvl3pPr lvl="2">
              <a:spcBef>
                <a:spcPts val="0"/>
              </a:spcBef>
              <a:spcAft>
                <a:spcPts val="0"/>
              </a:spcAft>
              <a:buSzPts val="14900"/>
              <a:buNone/>
              <a:defRPr/>
            </a:lvl3pPr>
            <a:lvl4pPr lvl="3">
              <a:spcBef>
                <a:spcPts val="0"/>
              </a:spcBef>
              <a:spcAft>
                <a:spcPts val="0"/>
              </a:spcAft>
              <a:buSzPts val="14900"/>
              <a:buNone/>
              <a:defRPr/>
            </a:lvl4pPr>
            <a:lvl5pPr lvl="4">
              <a:spcBef>
                <a:spcPts val="0"/>
              </a:spcBef>
              <a:spcAft>
                <a:spcPts val="0"/>
              </a:spcAft>
              <a:buSzPts val="14900"/>
              <a:buNone/>
              <a:defRPr/>
            </a:lvl5pPr>
            <a:lvl6pPr lvl="5">
              <a:spcBef>
                <a:spcPts val="0"/>
              </a:spcBef>
              <a:spcAft>
                <a:spcPts val="0"/>
              </a:spcAft>
              <a:buSzPts val="14900"/>
              <a:buNone/>
              <a:defRPr/>
            </a:lvl6pPr>
            <a:lvl7pPr lvl="6">
              <a:spcBef>
                <a:spcPts val="0"/>
              </a:spcBef>
              <a:spcAft>
                <a:spcPts val="0"/>
              </a:spcAft>
              <a:buSzPts val="14900"/>
              <a:buNone/>
              <a:defRPr/>
            </a:lvl7pPr>
            <a:lvl8pPr lvl="7">
              <a:spcBef>
                <a:spcPts val="0"/>
              </a:spcBef>
              <a:spcAft>
                <a:spcPts val="0"/>
              </a:spcAft>
              <a:buSzPts val="14900"/>
              <a:buNone/>
              <a:defRPr/>
            </a:lvl8pPr>
            <a:lvl9pPr lvl="8">
              <a:spcBef>
                <a:spcPts val="0"/>
              </a:spcBef>
              <a:spcAft>
                <a:spcPts val="0"/>
              </a:spcAft>
              <a:buSzPts val="14900"/>
              <a:buNone/>
              <a:defRPr/>
            </a:lvl9pPr>
          </a:lstStyle>
          <a:p>
            <a:endParaRPr/>
          </a:p>
        </p:txBody>
      </p:sp>
      <p:sp>
        <p:nvSpPr>
          <p:cNvPr id="18" name="Shape 18"/>
          <p:cNvSpPr txBox="1">
            <a:spLocks noGrp="1"/>
          </p:cNvSpPr>
          <p:nvPr>
            <p:ph type="body" idx="1"/>
          </p:nvPr>
        </p:nvSpPr>
        <p:spPr>
          <a:xfrm>
            <a:off x="1496160" y="7375840"/>
            <a:ext cx="40899000" cy="21864900"/>
          </a:xfrm>
          <a:prstGeom prst="rect">
            <a:avLst/>
          </a:prstGeom>
        </p:spPr>
        <p:txBody>
          <a:bodyPr spcFirstLastPara="1" wrap="square" lIns="479525" tIns="479525" rIns="479525" bIns="479525" anchor="t" anchorCtr="0"/>
          <a:lstStyle>
            <a:lvl1pPr marL="457200" lvl="0" indent="-838200">
              <a:spcBef>
                <a:spcPts val="0"/>
              </a:spcBef>
              <a:spcAft>
                <a:spcPts val="0"/>
              </a:spcAft>
              <a:buSzPts val="9600"/>
              <a:buChar char="●"/>
              <a:defRPr/>
            </a:lvl1pPr>
            <a:lvl2pPr marL="914400" lvl="1" indent="-685800">
              <a:spcBef>
                <a:spcPts val="8600"/>
              </a:spcBef>
              <a:spcAft>
                <a:spcPts val="0"/>
              </a:spcAft>
              <a:buSzPts val="7200"/>
              <a:buChar char="○"/>
              <a:defRPr/>
            </a:lvl2pPr>
            <a:lvl3pPr marL="1371600" lvl="2" indent="-685800">
              <a:spcBef>
                <a:spcPts val="8600"/>
              </a:spcBef>
              <a:spcAft>
                <a:spcPts val="0"/>
              </a:spcAft>
              <a:buSzPts val="7200"/>
              <a:buChar char="■"/>
              <a:defRPr/>
            </a:lvl3pPr>
            <a:lvl4pPr marL="1828800" lvl="3" indent="-685800">
              <a:spcBef>
                <a:spcPts val="8600"/>
              </a:spcBef>
              <a:spcAft>
                <a:spcPts val="0"/>
              </a:spcAft>
              <a:buSzPts val="7200"/>
              <a:buChar char="●"/>
              <a:defRPr/>
            </a:lvl4pPr>
            <a:lvl5pPr marL="2286000" lvl="4" indent="-685800">
              <a:spcBef>
                <a:spcPts val="8600"/>
              </a:spcBef>
              <a:spcAft>
                <a:spcPts val="0"/>
              </a:spcAft>
              <a:buSzPts val="7200"/>
              <a:buChar char="○"/>
              <a:defRPr/>
            </a:lvl5pPr>
            <a:lvl6pPr marL="2743200" lvl="5" indent="-685800">
              <a:spcBef>
                <a:spcPts val="8600"/>
              </a:spcBef>
              <a:spcAft>
                <a:spcPts val="0"/>
              </a:spcAft>
              <a:buSzPts val="7200"/>
              <a:buChar char="■"/>
              <a:defRPr/>
            </a:lvl6pPr>
            <a:lvl7pPr marL="3200400" lvl="6" indent="-685800">
              <a:spcBef>
                <a:spcPts val="8600"/>
              </a:spcBef>
              <a:spcAft>
                <a:spcPts val="0"/>
              </a:spcAft>
              <a:buSzPts val="7200"/>
              <a:buChar char="●"/>
              <a:defRPr/>
            </a:lvl7pPr>
            <a:lvl8pPr marL="3657600" lvl="7" indent="-685800">
              <a:spcBef>
                <a:spcPts val="8600"/>
              </a:spcBef>
              <a:spcAft>
                <a:spcPts val="0"/>
              </a:spcAft>
              <a:buSzPts val="7200"/>
              <a:buChar char="○"/>
              <a:defRPr/>
            </a:lvl8pPr>
            <a:lvl9pPr marL="4114800" lvl="8" indent="-685800">
              <a:spcBef>
                <a:spcPts val="8600"/>
              </a:spcBef>
              <a:spcAft>
                <a:spcPts val="8600"/>
              </a:spcAft>
              <a:buSzPts val="7200"/>
              <a:buChar char="■"/>
              <a:defRPr/>
            </a:lvl9pPr>
          </a:lstStyle>
          <a:p>
            <a:endParaRPr/>
          </a:p>
        </p:txBody>
      </p:sp>
      <p:sp>
        <p:nvSpPr>
          <p:cNvPr id="19" name="Shape 19"/>
          <p:cNvSpPr txBox="1">
            <a:spLocks noGrp="1"/>
          </p:cNvSpPr>
          <p:nvPr>
            <p:ph type="sldNum" idx="12"/>
          </p:nvPr>
        </p:nvSpPr>
        <p:spPr>
          <a:xfrm>
            <a:off x="40667798" y="29844588"/>
            <a:ext cx="2633700" cy="2518500"/>
          </a:xfrm>
          <a:prstGeom prst="rect">
            <a:avLst/>
          </a:prstGeom>
        </p:spPr>
        <p:txBody>
          <a:bodyPr spcFirstLastPara="1" wrap="square" lIns="479525" tIns="479525" rIns="479525" bIns="4795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1496160" y="2848160"/>
            <a:ext cx="40899000" cy="3664800"/>
          </a:xfrm>
          <a:prstGeom prst="rect">
            <a:avLst/>
          </a:prstGeom>
        </p:spPr>
        <p:txBody>
          <a:bodyPr spcFirstLastPara="1" wrap="square" lIns="479525" tIns="479525" rIns="479525" bIns="479525" anchor="t" anchorCtr="0"/>
          <a:lstStyle>
            <a:lvl1pPr lvl="0">
              <a:spcBef>
                <a:spcPts val="0"/>
              </a:spcBef>
              <a:spcAft>
                <a:spcPts val="0"/>
              </a:spcAft>
              <a:buSzPts val="14900"/>
              <a:buNone/>
              <a:defRPr/>
            </a:lvl1pPr>
            <a:lvl2pPr lvl="1">
              <a:spcBef>
                <a:spcPts val="0"/>
              </a:spcBef>
              <a:spcAft>
                <a:spcPts val="0"/>
              </a:spcAft>
              <a:buSzPts val="14900"/>
              <a:buNone/>
              <a:defRPr/>
            </a:lvl2pPr>
            <a:lvl3pPr lvl="2">
              <a:spcBef>
                <a:spcPts val="0"/>
              </a:spcBef>
              <a:spcAft>
                <a:spcPts val="0"/>
              </a:spcAft>
              <a:buSzPts val="14900"/>
              <a:buNone/>
              <a:defRPr/>
            </a:lvl3pPr>
            <a:lvl4pPr lvl="3">
              <a:spcBef>
                <a:spcPts val="0"/>
              </a:spcBef>
              <a:spcAft>
                <a:spcPts val="0"/>
              </a:spcAft>
              <a:buSzPts val="14900"/>
              <a:buNone/>
              <a:defRPr/>
            </a:lvl4pPr>
            <a:lvl5pPr lvl="4">
              <a:spcBef>
                <a:spcPts val="0"/>
              </a:spcBef>
              <a:spcAft>
                <a:spcPts val="0"/>
              </a:spcAft>
              <a:buSzPts val="14900"/>
              <a:buNone/>
              <a:defRPr/>
            </a:lvl5pPr>
            <a:lvl6pPr lvl="5">
              <a:spcBef>
                <a:spcPts val="0"/>
              </a:spcBef>
              <a:spcAft>
                <a:spcPts val="0"/>
              </a:spcAft>
              <a:buSzPts val="14900"/>
              <a:buNone/>
              <a:defRPr/>
            </a:lvl6pPr>
            <a:lvl7pPr lvl="6">
              <a:spcBef>
                <a:spcPts val="0"/>
              </a:spcBef>
              <a:spcAft>
                <a:spcPts val="0"/>
              </a:spcAft>
              <a:buSzPts val="14900"/>
              <a:buNone/>
              <a:defRPr/>
            </a:lvl7pPr>
            <a:lvl8pPr lvl="7">
              <a:spcBef>
                <a:spcPts val="0"/>
              </a:spcBef>
              <a:spcAft>
                <a:spcPts val="0"/>
              </a:spcAft>
              <a:buSzPts val="14900"/>
              <a:buNone/>
              <a:defRPr/>
            </a:lvl8pPr>
            <a:lvl9pPr lvl="8">
              <a:spcBef>
                <a:spcPts val="0"/>
              </a:spcBef>
              <a:spcAft>
                <a:spcPts val="0"/>
              </a:spcAft>
              <a:buSzPts val="14900"/>
              <a:buNone/>
              <a:defRPr/>
            </a:lvl9pPr>
          </a:lstStyle>
          <a:p>
            <a:endParaRPr/>
          </a:p>
        </p:txBody>
      </p:sp>
      <p:sp>
        <p:nvSpPr>
          <p:cNvPr id="22" name="Shape 22"/>
          <p:cNvSpPr txBox="1">
            <a:spLocks noGrp="1"/>
          </p:cNvSpPr>
          <p:nvPr>
            <p:ph type="body" idx="1"/>
          </p:nvPr>
        </p:nvSpPr>
        <p:spPr>
          <a:xfrm>
            <a:off x="1496160" y="7375840"/>
            <a:ext cx="19199400" cy="21864900"/>
          </a:xfrm>
          <a:prstGeom prst="rect">
            <a:avLst/>
          </a:prstGeom>
        </p:spPr>
        <p:txBody>
          <a:bodyPr spcFirstLastPara="1" wrap="square" lIns="479525" tIns="479525" rIns="479525" bIns="479525" anchor="t" anchorCtr="0"/>
          <a:lstStyle>
            <a:lvl1pPr marL="457200" lvl="0" indent="-685800">
              <a:spcBef>
                <a:spcPts val="0"/>
              </a:spcBef>
              <a:spcAft>
                <a:spcPts val="0"/>
              </a:spcAft>
              <a:buSzPts val="7200"/>
              <a:buChar char="●"/>
              <a:defRPr sz="7200"/>
            </a:lvl1pPr>
            <a:lvl2pPr marL="914400" lvl="1" indent="-622300">
              <a:spcBef>
                <a:spcPts val="8600"/>
              </a:spcBef>
              <a:spcAft>
                <a:spcPts val="0"/>
              </a:spcAft>
              <a:buSzPts val="6200"/>
              <a:buChar char="○"/>
              <a:defRPr sz="6200"/>
            </a:lvl2pPr>
            <a:lvl3pPr marL="1371600" lvl="2" indent="-622300">
              <a:spcBef>
                <a:spcPts val="8600"/>
              </a:spcBef>
              <a:spcAft>
                <a:spcPts val="0"/>
              </a:spcAft>
              <a:buSzPts val="6200"/>
              <a:buChar char="■"/>
              <a:defRPr sz="6200"/>
            </a:lvl3pPr>
            <a:lvl4pPr marL="1828800" lvl="3" indent="-622300">
              <a:spcBef>
                <a:spcPts val="8600"/>
              </a:spcBef>
              <a:spcAft>
                <a:spcPts val="0"/>
              </a:spcAft>
              <a:buSzPts val="6200"/>
              <a:buChar char="●"/>
              <a:defRPr sz="6200"/>
            </a:lvl4pPr>
            <a:lvl5pPr marL="2286000" lvl="4" indent="-622300">
              <a:spcBef>
                <a:spcPts val="8600"/>
              </a:spcBef>
              <a:spcAft>
                <a:spcPts val="0"/>
              </a:spcAft>
              <a:buSzPts val="6200"/>
              <a:buChar char="○"/>
              <a:defRPr sz="6200"/>
            </a:lvl5pPr>
            <a:lvl6pPr marL="2743200" lvl="5" indent="-622300">
              <a:spcBef>
                <a:spcPts val="8600"/>
              </a:spcBef>
              <a:spcAft>
                <a:spcPts val="0"/>
              </a:spcAft>
              <a:buSzPts val="6200"/>
              <a:buChar char="■"/>
              <a:defRPr sz="6200"/>
            </a:lvl6pPr>
            <a:lvl7pPr marL="3200400" lvl="6" indent="-622300">
              <a:spcBef>
                <a:spcPts val="8600"/>
              </a:spcBef>
              <a:spcAft>
                <a:spcPts val="0"/>
              </a:spcAft>
              <a:buSzPts val="6200"/>
              <a:buChar char="●"/>
              <a:defRPr sz="6200"/>
            </a:lvl7pPr>
            <a:lvl8pPr marL="3657600" lvl="7" indent="-622300">
              <a:spcBef>
                <a:spcPts val="8600"/>
              </a:spcBef>
              <a:spcAft>
                <a:spcPts val="0"/>
              </a:spcAft>
              <a:buSzPts val="6200"/>
              <a:buChar char="○"/>
              <a:defRPr sz="6200"/>
            </a:lvl8pPr>
            <a:lvl9pPr marL="4114800" lvl="8" indent="-622300">
              <a:spcBef>
                <a:spcPts val="8600"/>
              </a:spcBef>
              <a:spcAft>
                <a:spcPts val="8600"/>
              </a:spcAft>
              <a:buSzPts val="6200"/>
              <a:buChar char="■"/>
              <a:defRPr sz="6200"/>
            </a:lvl9pPr>
          </a:lstStyle>
          <a:p>
            <a:endParaRPr/>
          </a:p>
        </p:txBody>
      </p:sp>
      <p:sp>
        <p:nvSpPr>
          <p:cNvPr id="23" name="Shape 23"/>
          <p:cNvSpPr txBox="1">
            <a:spLocks noGrp="1"/>
          </p:cNvSpPr>
          <p:nvPr>
            <p:ph type="body" idx="2"/>
          </p:nvPr>
        </p:nvSpPr>
        <p:spPr>
          <a:xfrm>
            <a:off x="23195520" y="7375840"/>
            <a:ext cx="19199400" cy="21864900"/>
          </a:xfrm>
          <a:prstGeom prst="rect">
            <a:avLst/>
          </a:prstGeom>
        </p:spPr>
        <p:txBody>
          <a:bodyPr spcFirstLastPara="1" wrap="square" lIns="479525" tIns="479525" rIns="479525" bIns="479525" anchor="t" anchorCtr="0"/>
          <a:lstStyle>
            <a:lvl1pPr marL="457200" lvl="0" indent="-685800">
              <a:spcBef>
                <a:spcPts val="0"/>
              </a:spcBef>
              <a:spcAft>
                <a:spcPts val="0"/>
              </a:spcAft>
              <a:buSzPts val="7200"/>
              <a:buChar char="●"/>
              <a:defRPr sz="7200"/>
            </a:lvl1pPr>
            <a:lvl2pPr marL="914400" lvl="1" indent="-622300">
              <a:spcBef>
                <a:spcPts val="8600"/>
              </a:spcBef>
              <a:spcAft>
                <a:spcPts val="0"/>
              </a:spcAft>
              <a:buSzPts val="6200"/>
              <a:buChar char="○"/>
              <a:defRPr sz="6200"/>
            </a:lvl2pPr>
            <a:lvl3pPr marL="1371600" lvl="2" indent="-622300">
              <a:spcBef>
                <a:spcPts val="8600"/>
              </a:spcBef>
              <a:spcAft>
                <a:spcPts val="0"/>
              </a:spcAft>
              <a:buSzPts val="6200"/>
              <a:buChar char="■"/>
              <a:defRPr sz="6200"/>
            </a:lvl3pPr>
            <a:lvl4pPr marL="1828800" lvl="3" indent="-622300">
              <a:spcBef>
                <a:spcPts val="8600"/>
              </a:spcBef>
              <a:spcAft>
                <a:spcPts val="0"/>
              </a:spcAft>
              <a:buSzPts val="6200"/>
              <a:buChar char="●"/>
              <a:defRPr sz="6200"/>
            </a:lvl4pPr>
            <a:lvl5pPr marL="2286000" lvl="4" indent="-622300">
              <a:spcBef>
                <a:spcPts val="8600"/>
              </a:spcBef>
              <a:spcAft>
                <a:spcPts val="0"/>
              </a:spcAft>
              <a:buSzPts val="6200"/>
              <a:buChar char="○"/>
              <a:defRPr sz="6200"/>
            </a:lvl5pPr>
            <a:lvl6pPr marL="2743200" lvl="5" indent="-622300">
              <a:spcBef>
                <a:spcPts val="8600"/>
              </a:spcBef>
              <a:spcAft>
                <a:spcPts val="0"/>
              </a:spcAft>
              <a:buSzPts val="6200"/>
              <a:buChar char="■"/>
              <a:defRPr sz="6200"/>
            </a:lvl6pPr>
            <a:lvl7pPr marL="3200400" lvl="6" indent="-622300">
              <a:spcBef>
                <a:spcPts val="8600"/>
              </a:spcBef>
              <a:spcAft>
                <a:spcPts val="0"/>
              </a:spcAft>
              <a:buSzPts val="6200"/>
              <a:buChar char="●"/>
              <a:defRPr sz="6200"/>
            </a:lvl7pPr>
            <a:lvl8pPr marL="3657600" lvl="7" indent="-622300">
              <a:spcBef>
                <a:spcPts val="8600"/>
              </a:spcBef>
              <a:spcAft>
                <a:spcPts val="0"/>
              </a:spcAft>
              <a:buSzPts val="6200"/>
              <a:buChar char="○"/>
              <a:defRPr sz="6200"/>
            </a:lvl8pPr>
            <a:lvl9pPr marL="4114800" lvl="8" indent="-622300">
              <a:spcBef>
                <a:spcPts val="8600"/>
              </a:spcBef>
              <a:spcAft>
                <a:spcPts val="8600"/>
              </a:spcAft>
              <a:buSzPts val="6200"/>
              <a:buChar char="■"/>
              <a:defRPr sz="6200"/>
            </a:lvl9pPr>
          </a:lstStyle>
          <a:p>
            <a:endParaRPr/>
          </a:p>
        </p:txBody>
      </p:sp>
      <p:sp>
        <p:nvSpPr>
          <p:cNvPr id="24" name="Shape 24"/>
          <p:cNvSpPr txBox="1">
            <a:spLocks noGrp="1"/>
          </p:cNvSpPr>
          <p:nvPr>
            <p:ph type="sldNum" idx="12"/>
          </p:nvPr>
        </p:nvSpPr>
        <p:spPr>
          <a:xfrm>
            <a:off x="40667798" y="29844588"/>
            <a:ext cx="2633700" cy="2518500"/>
          </a:xfrm>
          <a:prstGeom prst="rect">
            <a:avLst/>
          </a:prstGeom>
        </p:spPr>
        <p:txBody>
          <a:bodyPr spcFirstLastPara="1" wrap="square" lIns="479525" tIns="479525" rIns="479525" bIns="4795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1496160" y="2848160"/>
            <a:ext cx="40899000" cy="3664800"/>
          </a:xfrm>
          <a:prstGeom prst="rect">
            <a:avLst/>
          </a:prstGeom>
        </p:spPr>
        <p:txBody>
          <a:bodyPr spcFirstLastPara="1" wrap="square" lIns="479525" tIns="479525" rIns="479525" bIns="479525" anchor="t" anchorCtr="0"/>
          <a:lstStyle>
            <a:lvl1pPr lvl="0">
              <a:spcBef>
                <a:spcPts val="0"/>
              </a:spcBef>
              <a:spcAft>
                <a:spcPts val="0"/>
              </a:spcAft>
              <a:buSzPts val="14900"/>
              <a:buNone/>
              <a:defRPr/>
            </a:lvl1pPr>
            <a:lvl2pPr lvl="1">
              <a:spcBef>
                <a:spcPts val="0"/>
              </a:spcBef>
              <a:spcAft>
                <a:spcPts val="0"/>
              </a:spcAft>
              <a:buSzPts val="14900"/>
              <a:buNone/>
              <a:defRPr/>
            </a:lvl2pPr>
            <a:lvl3pPr lvl="2">
              <a:spcBef>
                <a:spcPts val="0"/>
              </a:spcBef>
              <a:spcAft>
                <a:spcPts val="0"/>
              </a:spcAft>
              <a:buSzPts val="14900"/>
              <a:buNone/>
              <a:defRPr/>
            </a:lvl3pPr>
            <a:lvl4pPr lvl="3">
              <a:spcBef>
                <a:spcPts val="0"/>
              </a:spcBef>
              <a:spcAft>
                <a:spcPts val="0"/>
              </a:spcAft>
              <a:buSzPts val="14900"/>
              <a:buNone/>
              <a:defRPr/>
            </a:lvl4pPr>
            <a:lvl5pPr lvl="4">
              <a:spcBef>
                <a:spcPts val="0"/>
              </a:spcBef>
              <a:spcAft>
                <a:spcPts val="0"/>
              </a:spcAft>
              <a:buSzPts val="14900"/>
              <a:buNone/>
              <a:defRPr/>
            </a:lvl5pPr>
            <a:lvl6pPr lvl="5">
              <a:spcBef>
                <a:spcPts val="0"/>
              </a:spcBef>
              <a:spcAft>
                <a:spcPts val="0"/>
              </a:spcAft>
              <a:buSzPts val="14900"/>
              <a:buNone/>
              <a:defRPr/>
            </a:lvl6pPr>
            <a:lvl7pPr lvl="6">
              <a:spcBef>
                <a:spcPts val="0"/>
              </a:spcBef>
              <a:spcAft>
                <a:spcPts val="0"/>
              </a:spcAft>
              <a:buSzPts val="14900"/>
              <a:buNone/>
              <a:defRPr/>
            </a:lvl7pPr>
            <a:lvl8pPr lvl="7">
              <a:spcBef>
                <a:spcPts val="0"/>
              </a:spcBef>
              <a:spcAft>
                <a:spcPts val="0"/>
              </a:spcAft>
              <a:buSzPts val="14900"/>
              <a:buNone/>
              <a:defRPr/>
            </a:lvl8pPr>
            <a:lvl9pPr lvl="8">
              <a:spcBef>
                <a:spcPts val="0"/>
              </a:spcBef>
              <a:spcAft>
                <a:spcPts val="0"/>
              </a:spcAft>
              <a:buSzPts val="14900"/>
              <a:buNone/>
              <a:defRPr/>
            </a:lvl9pPr>
          </a:lstStyle>
          <a:p>
            <a:endParaRPr/>
          </a:p>
        </p:txBody>
      </p:sp>
      <p:sp>
        <p:nvSpPr>
          <p:cNvPr id="27" name="Shape 27"/>
          <p:cNvSpPr txBox="1">
            <a:spLocks noGrp="1"/>
          </p:cNvSpPr>
          <p:nvPr>
            <p:ph type="sldNum" idx="12"/>
          </p:nvPr>
        </p:nvSpPr>
        <p:spPr>
          <a:xfrm>
            <a:off x="40667798" y="29844588"/>
            <a:ext cx="2633700" cy="2518500"/>
          </a:xfrm>
          <a:prstGeom prst="rect">
            <a:avLst/>
          </a:prstGeom>
        </p:spPr>
        <p:txBody>
          <a:bodyPr spcFirstLastPara="1" wrap="square" lIns="479525" tIns="479525" rIns="479525" bIns="4795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1496160" y="3555840"/>
            <a:ext cx="13478400" cy="4836900"/>
          </a:xfrm>
          <a:prstGeom prst="rect">
            <a:avLst/>
          </a:prstGeom>
        </p:spPr>
        <p:txBody>
          <a:bodyPr spcFirstLastPara="1" wrap="square" lIns="479525" tIns="479525" rIns="479525" bIns="479525" anchor="b" anchorCtr="0"/>
          <a:lstStyle>
            <a:lvl1pPr lvl="0">
              <a:spcBef>
                <a:spcPts val="0"/>
              </a:spcBef>
              <a:spcAft>
                <a:spcPts val="0"/>
              </a:spcAft>
              <a:buSzPts val="12500"/>
              <a:buNone/>
              <a:defRPr sz="12500"/>
            </a:lvl1pPr>
            <a:lvl2pPr lvl="1">
              <a:spcBef>
                <a:spcPts val="0"/>
              </a:spcBef>
              <a:spcAft>
                <a:spcPts val="0"/>
              </a:spcAft>
              <a:buSzPts val="12500"/>
              <a:buNone/>
              <a:defRPr sz="12500"/>
            </a:lvl2pPr>
            <a:lvl3pPr lvl="2">
              <a:spcBef>
                <a:spcPts val="0"/>
              </a:spcBef>
              <a:spcAft>
                <a:spcPts val="0"/>
              </a:spcAft>
              <a:buSzPts val="12500"/>
              <a:buNone/>
              <a:defRPr sz="12500"/>
            </a:lvl3pPr>
            <a:lvl4pPr lvl="3">
              <a:spcBef>
                <a:spcPts val="0"/>
              </a:spcBef>
              <a:spcAft>
                <a:spcPts val="0"/>
              </a:spcAft>
              <a:buSzPts val="12500"/>
              <a:buNone/>
              <a:defRPr sz="12500"/>
            </a:lvl4pPr>
            <a:lvl5pPr lvl="4">
              <a:spcBef>
                <a:spcPts val="0"/>
              </a:spcBef>
              <a:spcAft>
                <a:spcPts val="0"/>
              </a:spcAft>
              <a:buSzPts val="12500"/>
              <a:buNone/>
              <a:defRPr sz="12500"/>
            </a:lvl5pPr>
            <a:lvl6pPr lvl="5">
              <a:spcBef>
                <a:spcPts val="0"/>
              </a:spcBef>
              <a:spcAft>
                <a:spcPts val="0"/>
              </a:spcAft>
              <a:buSzPts val="12500"/>
              <a:buNone/>
              <a:defRPr sz="12500"/>
            </a:lvl6pPr>
            <a:lvl7pPr lvl="6">
              <a:spcBef>
                <a:spcPts val="0"/>
              </a:spcBef>
              <a:spcAft>
                <a:spcPts val="0"/>
              </a:spcAft>
              <a:buSzPts val="12500"/>
              <a:buNone/>
              <a:defRPr sz="12500"/>
            </a:lvl7pPr>
            <a:lvl8pPr lvl="7">
              <a:spcBef>
                <a:spcPts val="0"/>
              </a:spcBef>
              <a:spcAft>
                <a:spcPts val="0"/>
              </a:spcAft>
              <a:buSzPts val="12500"/>
              <a:buNone/>
              <a:defRPr sz="12500"/>
            </a:lvl8pPr>
            <a:lvl9pPr lvl="8">
              <a:spcBef>
                <a:spcPts val="0"/>
              </a:spcBef>
              <a:spcAft>
                <a:spcPts val="0"/>
              </a:spcAft>
              <a:buSzPts val="12500"/>
              <a:buNone/>
              <a:defRPr sz="12500"/>
            </a:lvl9pPr>
          </a:lstStyle>
          <a:p>
            <a:endParaRPr/>
          </a:p>
        </p:txBody>
      </p:sp>
      <p:sp>
        <p:nvSpPr>
          <p:cNvPr id="30" name="Shape 30"/>
          <p:cNvSpPr txBox="1">
            <a:spLocks noGrp="1"/>
          </p:cNvSpPr>
          <p:nvPr>
            <p:ph type="body" idx="1"/>
          </p:nvPr>
        </p:nvSpPr>
        <p:spPr>
          <a:xfrm>
            <a:off x="1496160" y="8893440"/>
            <a:ext cx="13478400" cy="20348700"/>
          </a:xfrm>
          <a:prstGeom prst="rect">
            <a:avLst/>
          </a:prstGeom>
        </p:spPr>
        <p:txBody>
          <a:bodyPr spcFirstLastPara="1" wrap="square" lIns="479525" tIns="479525" rIns="479525" bIns="479525" anchor="t" anchorCtr="0"/>
          <a:lstStyle>
            <a:lvl1pPr marL="457200" lvl="0" indent="-622300">
              <a:spcBef>
                <a:spcPts val="0"/>
              </a:spcBef>
              <a:spcAft>
                <a:spcPts val="0"/>
              </a:spcAft>
              <a:buSzPts val="6200"/>
              <a:buChar char="●"/>
              <a:defRPr sz="6200"/>
            </a:lvl1pPr>
            <a:lvl2pPr marL="914400" lvl="1" indent="-622300">
              <a:spcBef>
                <a:spcPts val="8600"/>
              </a:spcBef>
              <a:spcAft>
                <a:spcPts val="0"/>
              </a:spcAft>
              <a:buSzPts val="6200"/>
              <a:buChar char="○"/>
              <a:defRPr sz="6200"/>
            </a:lvl2pPr>
            <a:lvl3pPr marL="1371600" lvl="2" indent="-622300">
              <a:spcBef>
                <a:spcPts val="8600"/>
              </a:spcBef>
              <a:spcAft>
                <a:spcPts val="0"/>
              </a:spcAft>
              <a:buSzPts val="6200"/>
              <a:buChar char="■"/>
              <a:defRPr sz="6200"/>
            </a:lvl3pPr>
            <a:lvl4pPr marL="1828800" lvl="3" indent="-622300">
              <a:spcBef>
                <a:spcPts val="8600"/>
              </a:spcBef>
              <a:spcAft>
                <a:spcPts val="0"/>
              </a:spcAft>
              <a:buSzPts val="6200"/>
              <a:buChar char="●"/>
              <a:defRPr sz="6200"/>
            </a:lvl4pPr>
            <a:lvl5pPr marL="2286000" lvl="4" indent="-622300">
              <a:spcBef>
                <a:spcPts val="8600"/>
              </a:spcBef>
              <a:spcAft>
                <a:spcPts val="0"/>
              </a:spcAft>
              <a:buSzPts val="6200"/>
              <a:buChar char="○"/>
              <a:defRPr sz="6200"/>
            </a:lvl5pPr>
            <a:lvl6pPr marL="2743200" lvl="5" indent="-622300">
              <a:spcBef>
                <a:spcPts val="8600"/>
              </a:spcBef>
              <a:spcAft>
                <a:spcPts val="0"/>
              </a:spcAft>
              <a:buSzPts val="6200"/>
              <a:buChar char="■"/>
              <a:defRPr sz="6200"/>
            </a:lvl6pPr>
            <a:lvl7pPr marL="3200400" lvl="6" indent="-622300">
              <a:spcBef>
                <a:spcPts val="8600"/>
              </a:spcBef>
              <a:spcAft>
                <a:spcPts val="0"/>
              </a:spcAft>
              <a:buSzPts val="6200"/>
              <a:buChar char="●"/>
              <a:defRPr sz="6200"/>
            </a:lvl7pPr>
            <a:lvl8pPr marL="3657600" lvl="7" indent="-622300">
              <a:spcBef>
                <a:spcPts val="8600"/>
              </a:spcBef>
              <a:spcAft>
                <a:spcPts val="0"/>
              </a:spcAft>
              <a:buSzPts val="6200"/>
              <a:buChar char="○"/>
              <a:defRPr sz="6200"/>
            </a:lvl8pPr>
            <a:lvl9pPr marL="4114800" lvl="8" indent="-622300">
              <a:spcBef>
                <a:spcPts val="8600"/>
              </a:spcBef>
              <a:spcAft>
                <a:spcPts val="8600"/>
              </a:spcAft>
              <a:buSzPts val="6200"/>
              <a:buChar char="■"/>
              <a:defRPr sz="6200"/>
            </a:lvl9pPr>
          </a:lstStyle>
          <a:p>
            <a:endParaRPr/>
          </a:p>
        </p:txBody>
      </p:sp>
      <p:sp>
        <p:nvSpPr>
          <p:cNvPr id="31" name="Shape 31"/>
          <p:cNvSpPr txBox="1">
            <a:spLocks noGrp="1"/>
          </p:cNvSpPr>
          <p:nvPr>
            <p:ph type="sldNum" idx="12"/>
          </p:nvPr>
        </p:nvSpPr>
        <p:spPr>
          <a:xfrm>
            <a:off x="40667798" y="29844588"/>
            <a:ext cx="2633700" cy="2518500"/>
          </a:xfrm>
          <a:prstGeom prst="rect">
            <a:avLst/>
          </a:prstGeom>
        </p:spPr>
        <p:txBody>
          <a:bodyPr spcFirstLastPara="1" wrap="square" lIns="479525" tIns="479525" rIns="479525" bIns="4795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2353200" y="2880960"/>
            <a:ext cx="30565500" cy="26180700"/>
          </a:xfrm>
          <a:prstGeom prst="rect">
            <a:avLst/>
          </a:prstGeom>
        </p:spPr>
        <p:txBody>
          <a:bodyPr spcFirstLastPara="1" wrap="square" lIns="479525" tIns="479525" rIns="479525" bIns="479525" anchor="ctr" anchorCtr="0"/>
          <a:lstStyle>
            <a:lvl1pPr lvl="0">
              <a:spcBef>
                <a:spcPts val="0"/>
              </a:spcBef>
              <a:spcAft>
                <a:spcPts val="0"/>
              </a:spcAft>
              <a:buSzPts val="25400"/>
              <a:buNone/>
              <a:defRPr sz="25400"/>
            </a:lvl1pPr>
            <a:lvl2pPr lvl="1">
              <a:spcBef>
                <a:spcPts val="0"/>
              </a:spcBef>
              <a:spcAft>
                <a:spcPts val="0"/>
              </a:spcAft>
              <a:buSzPts val="25400"/>
              <a:buNone/>
              <a:defRPr sz="25400"/>
            </a:lvl2pPr>
            <a:lvl3pPr lvl="2">
              <a:spcBef>
                <a:spcPts val="0"/>
              </a:spcBef>
              <a:spcAft>
                <a:spcPts val="0"/>
              </a:spcAft>
              <a:buSzPts val="25400"/>
              <a:buNone/>
              <a:defRPr sz="25400"/>
            </a:lvl3pPr>
            <a:lvl4pPr lvl="3">
              <a:spcBef>
                <a:spcPts val="0"/>
              </a:spcBef>
              <a:spcAft>
                <a:spcPts val="0"/>
              </a:spcAft>
              <a:buSzPts val="25400"/>
              <a:buNone/>
              <a:defRPr sz="25400"/>
            </a:lvl4pPr>
            <a:lvl5pPr lvl="4">
              <a:spcBef>
                <a:spcPts val="0"/>
              </a:spcBef>
              <a:spcAft>
                <a:spcPts val="0"/>
              </a:spcAft>
              <a:buSzPts val="25400"/>
              <a:buNone/>
              <a:defRPr sz="25400"/>
            </a:lvl5pPr>
            <a:lvl6pPr lvl="5">
              <a:spcBef>
                <a:spcPts val="0"/>
              </a:spcBef>
              <a:spcAft>
                <a:spcPts val="0"/>
              </a:spcAft>
              <a:buSzPts val="25400"/>
              <a:buNone/>
              <a:defRPr sz="25400"/>
            </a:lvl6pPr>
            <a:lvl7pPr lvl="6">
              <a:spcBef>
                <a:spcPts val="0"/>
              </a:spcBef>
              <a:spcAft>
                <a:spcPts val="0"/>
              </a:spcAft>
              <a:buSzPts val="25400"/>
              <a:buNone/>
              <a:defRPr sz="25400"/>
            </a:lvl7pPr>
            <a:lvl8pPr lvl="7">
              <a:spcBef>
                <a:spcPts val="0"/>
              </a:spcBef>
              <a:spcAft>
                <a:spcPts val="0"/>
              </a:spcAft>
              <a:buSzPts val="25400"/>
              <a:buNone/>
              <a:defRPr sz="25400"/>
            </a:lvl8pPr>
            <a:lvl9pPr lvl="8">
              <a:spcBef>
                <a:spcPts val="0"/>
              </a:spcBef>
              <a:spcAft>
                <a:spcPts val="0"/>
              </a:spcAft>
              <a:buSzPts val="25400"/>
              <a:buNone/>
              <a:defRPr sz="25400"/>
            </a:lvl9pPr>
          </a:lstStyle>
          <a:p>
            <a:endParaRPr/>
          </a:p>
        </p:txBody>
      </p:sp>
      <p:sp>
        <p:nvSpPr>
          <p:cNvPr id="34" name="Shape 34"/>
          <p:cNvSpPr txBox="1">
            <a:spLocks noGrp="1"/>
          </p:cNvSpPr>
          <p:nvPr>
            <p:ph type="sldNum" idx="12"/>
          </p:nvPr>
        </p:nvSpPr>
        <p:spPr>
          <a:xfrm>
            <a:off x="40667798" y="29844588"/>
            <a:ext cx="2633700" cy="2518500"/>
          </a:xfrm>
          <a:prstGeom prst="rect">
            <a:avLst/>
          </a:prstGeom>
        </p:spPr>
        <p:txBody>
          <a:bodyPr spcFirstLastPara="1" wrap="square" lIns="479525" tIns="479525" rIns="479525" bIns="4795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21945600" y="-800"/>
            <a:ext cx="21945600" cy="32918400"/>
          </a:xfrm>
          <a:prstGeom prst="rect">
            <a:avLst/>
          </a:prstGeom>
          <a:solidFill>
            <a:schemeClr val="lt2"/>
          </a:solidFill>
          <a:ln>
            <a:noFill/>
          </a:ln>
        </p:spPr>
        <p:txBody>
          <a:bodyPr spcFirstLastPara="1" wrap="square" lIns="479525" tIns="479525" rIns="479525" bIns="4795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1274400" y="7892320"/>
            <a:ext cx="19416900" cy="9486600"/>
          </a:xfrm>
          <a:prstGeom prst="rect">
            <a:avLst/>
          </a:prstGeom>
        </p:spPr>
        <p:txBody>
          <a:bodyPr spcFirstLastPara="1" wrap="square" lIns="479525" tIns="479525" rIns="479525" bIns="479525" anchor="b" anchorCtr="0"/>
          <a:lstStyle>
            <a:lvl1pPr lvl="0" algn="ctr">
              <a:spcBef>
                <a:spcPts val="0"/>
              </a:spcBef>
              <a:spcAft>
                <a:spcPts val="0"/>
              </a:spcAft>
              <a:buSzPts val="22100"/>
              <a:buNone/>
              <a:defRPr sz="22100"/>
            </a:lvl1pPr>
            <a:lvl2pPr lvl="1" algn="ctr">
              <a:spcBef>
                <a:spcPts val="0"/>
              </a:spcBef>
              <a:spcAft>
                <a:spcPts val="0"/>
              </a:spcAft>
              <a:buSzPts val="22100"/>
              <a:buNone/>
              <a:defRPr sz="22100"/>
            </a:lvl2pPr>
            <a:lvl3pPr lvl="2" algn="ctr">
              <a:spcBef>
                <a:spcPts val="0"/>
              </a:spcBef>
              <a:spcAft>
                <a:spcPts val="0"/>
              </a:spcAft>
              <a:buSzPts val="22100"/>
              <a:buNone/>
              <a:defRPr sz="22100"/>
            </a:lvl3pPr>
            <a:lvl4pPr lvl="3" algn="ctr">
              <a:spcBef>
                <a:spcPts val="0"/>
              </a:spcBef>
              <a:spcAft>
                <a:spcPts val="0"/>
              </a:spcAft>
              <a:buSzPts val="22100"/>
              <a:buNone/>
              <a:defRPr sz="22100"/>
            </a:lvl4pPr>
            <a:lvl5pPr lvl="4" algn="ctr">
              <a:spcBef>
                <a:spcPts val="0"/>
              </a:spcBef>
              <a:spcAft>
                <a:spcPts val="0"/>
              </a:spcAft>
              <a:buSzPts val="22100"/>
              <a:buNone/>
              <a:defRPr sz="22100"/>
            </a:lvl5pPr>
            <a:lvl6pPr lvl="5" algn="ctr">
              <a:spcBef>
                <a:spcPts val="0"/>
              </a:spcBef>
              <a:spcAft>
                <a:spcPts val="0"/>
              </a:spcAft>
              <a:buSzPts val="22100"/>
              <a:buNone/>
              <a:defRPr sz="22100"/>
            </a:lvl6pPr>
            <a:lvl7pPr lvl="6" algn="ctr">
              <a:spcBef>
                <a:spcPts val="0"/>
              </a:spcBef>
              <a:spcAft>
                <a:spcPts val="0"/>
              </a:spcAft>
              <a:buSzPts val="22100"/>
              <a:buNone/>
              <a:defRPr sz="22100"/>
            </a:lvl7pPr>
            <a:lvl8pPr lvl="7" algn="ctr">
              <a:spcBef>
                <a:spcPts val="0"/>
              </a:spcBef>
              <a:spcAft>
                <a:spcPts val="0"/>
              </a:spcAft>
              <a:buSzPts val="22100"/>
              <a:buNone/>
              <a:defRPr sz="22100"/>
            </a:lvl8pPr>
            <a:lvl9pPr lvl="8" algn="ctr">
              <a:spcBef>
                <a:spcPts val="0"/>
              </a:spcBef>
              <a:spcAft>
                <a:spcPts val="0"/>
              </a:spcAft>
              <a:buSzPts val="22100"/>
              <a:buNone/>
              <a:defRPr sz="22100"/>
            </a:lvl9pPr>
          </a:lstStyle>
          <a:p>
            <a:endParaRPr/>
          </a:p>
        </p:txBody>
      </p:sp>
      <p:sp>
        <p:nvSpPr>
          <p:cNvPr id="38" name="Shape 38"/>
          <p:cNvSpPr txBox="1">
            <a:spLocks noGrp="1"/>
          </p:cNvSpPr>
          <p:nvPr>
            <p:ph type="subTitle" idx="1"/>
          </p:nvPr>
        </p:nvSpPr>
        <p:spPr>
          <a:xfrm>
            <a:off x="1274400" y="17939680"/>
            <a:ext cx="19416900" cy="7904100"/>
          </a:xfrm>
          <a:prstGeom prst="rect">
            <a:avLst/>
          </a:prstGeom>
        </p:spPr>
        <p:txBody>
          <a:bodyPr spcFirstLastPara="1" wrap="square" lIns="479525" tIns="479525" rIns="479525" bIns="479525" anchor="t" anchorCtr="0"/>
          <a:lstStyle>
            <a:lvl1pPr lvl="0" algn="ctr">
              <a:lnSpc>
                <a:spcPct val="100000"/>
              </a:lnSpc>
              <a:spcBef>
                <a:spcPts val="0"/>
              </a:spcBef>
              <a:spcAft>
                <a:spcPts val="0"/>
              </a:spcAft>
              <a:buSzPts val="11000"/>
              <a:buNone/>
              <a:defRPr sz="11000"/>
            </a:lvl1pPr>
            <a:lvl2pPr lvl="1" algn="ctr">
              <a:lnSpc>
                <a:spcPct val="100000"/>
              </a:lnSpc>
              <a:spcBef>
                <a:spcPts val="0"/>
              </a:spcBef>
              <a:spcAft>
                <a:spcPts val="0"/>
              </a:spcAft>
              <a:buSzPts val="11000"/>
              <a:buNone/>
              <a:defRPr sz="11000"/>
            </a:lvl2pPr>
            <a:lvl3pPr lvl="2" algn="ctr">
              <a:lnSpc>
                <a:spcPct val="100000"/>
              </a:lnSpc>
              <a:spcBef>
                <a:spcPts val="0"/>
              </a:spcBef>
              <a:spcAft>
                <a:spcPts val="0"/>
              </a:spcAft>
              <a:buSzPts val="11000"/>
              <a:buNone/>
              <a:defRPr sz="11000"/>
            </a:lvl3pPr>
            <a:lvl4pPr lvl="3" algn="ctr">
              <a:lnSpc>
                <a:spcPct val="100000"/>
              </a:lnSpc>
              <a:spcBef>
                <a:spcPts val="0"/>
              </a:spcBef>
              <a:spcAft>
                <a:spcPts val="0"/>
              </a:spcAft>
              <a:buSzPts val="11000"/>
              <a:buNone/>
              <a:defRPr sz="11000"/>
            </a:lvl4pPr>
            <a:lvl5pPr lvl="4" algn="ctr">
              <a:lnSpc>
                <a:spcPct val="100000"/>
              </a:lnSpc>
              <a:spcBef>
                <a:spcPts val="0"/>
              </a:spcBef>
              <a:spcAft>
                <a:spcPts val="0"/>
              </a:spcAft>
              <a:buSzPts val="11000"/>
              <a:buNone/>
              <a:defRPr sz="11000"/>
            </a:lvl5pPr>
            <a:lvl6pPr lvl="5" algn="ctr">
              <a:lnSpc>
                <a:spcPct val="100000"/>
              </a:lnSpc>
              <a:spcBef>
                <a:spcPts val="0"/>
              </a:spcBef>
              <a:spcAft>
                <a:spcPts val="0"/>
              </a:spcAft>
              <a:buSzPts val="11000"/>
              <a:buNone/>
              <a:defRPr sz="11000"/>
            </a:lvl6pPr>
            <a:lvl7pPr lvl="6" algn="ctr">
              <a:lnSpc>
                <a:spcPct val="100000"/>
              </a:lnSpc>
              <a:spcBef>
                <a:spcPts val="0"/>
              </a:spcBef>
              <a:spcAft>
                <a:spcPts val="0"/>
              </a:spcAft>
              <a:buSzPts val="11000"/>
              <a:buNone/>
              <a:defRPr sz="11000"/>
            </a:lvl7pPr>
            <a:lvl8pPr lvl="7" algn="ctr">
              <a:lnSpc>
                <a:spcPct val="100000"/>
              </a:lnSpc>
              <a:spcBef>
                <a:spcPts val="0"/>
              </a:spcBef>
              <a:spcAft>
                <a:spcPts val="0"/>
              </a:spcAft>
              <a:buSzPts val="11000"/>
              <a:buNone/>
              <a:defRPr sz="11000"/>
            </a:lvl8pPr>
            <a:lvl9pPr lvl="8" algn="ctr">
              <a:lnSpc>
                <a:spcPct val="100000"/>
              </a:lnSpc>
              <a:spcBef>
                <a:spcPts val="0"/>
              </a:spcBef>
              <a:spcAft>
                <a:spcPts val="0"/>
              </a:spcAft>
              <a:buSzPts val="11000"/>
              <a:buNone/>
              <a:defRPr sz="11000"/>
            </a:lvl9pPr>
          </a:lstStyle>
          <a:p>
            <a:endParaRPr/>
          </a:p>
        </p:txBody>
      </p:sp>
      <p:sp>
        <p:nvSpPr>
          <p:cNvPr id="39" name="Shape 39"/>
          <p:cNvSpPr txBox="1">
            <a:spLocks noGrp="1"/>
          </p:cNvSpPr>
          <p:nvPr>
            <p:ph type="body" idx="2"/>
          </p:nvPr>
        </p:nvSpPr>
        <p:spPr>
          <a:xfrm>
            <a:off x="23709600" y="4634080"/>
            <a:ext cx="18417600" cy="23649000"/>
          </a:xfrm>
          <a:prstGeom prst="rect">
            <a:avLst/>
          </a:prstGeom>
        </p:spPr>
        <p:txBody>
          <a:bodyPr spcFirstLastPara="1" wrap="square" lIns="479525" tIns="479525" rIns="479525" bIns="479525" anchor="ctr" anchorCtr="0"/>
          <a:lstStyle>
            <a:lvl1pPr marL="457200" lvl="0" indent="-838200">
              <a:spcBef>
                <a:spcPts val="0"/>
              </a:spcBef>
              <a:spcAft>
                <a:spcPts val="0"/>
              </a:spcAft>
              <a:buSzPts val="9600"/>
              <a:buChar char="●"/>
              <a:defRPr/>
            </a:lvl1pPr>
            <a:lvl2pPr marL="914400" lvl="1" indent="-685800">
              <a:spcBef>
                <a:spcPts val="8600"/>
              </a:spcBef>
              <a:spcAft>
                <a:spcPts val="0"/>
              </a:spcAft>
              <a:buSzPts val="7200"/>
              <a:buChar char="○"/>
              <a:defRPr/>
            </a:lvl2pPr>
            <a:lvl3pPr marL="1371600" lvl="2" indent="-685800">
              <a:spcBef>
                <a:spcPts val="8600"/>
              </a:spcBef>
              <a:spcAft>
                <a:spcPts val="0"/>
              </a:spcAft>
              <a:buSzPts val="7200"/>
              <a:buChar char="■"/>
              <a:defRPr/>
            </a:lvl3pPr>
            <a:lvl4pPr marL="1828800" lvl="3" indent="-685800">
              <a:spcBef>
                <a:spcPts val="8600"/>
              </a:spcBef>
              <a:spcAft>
                <a:spcPts val="0"/>
              </a:spcAft>
              <a:buSzPts val="7200"/>
              <a:buChar char="●"/>
              <a:defRPr/>
            </a:lvl4pPr>
            <a:lvl5pPr marL="2286000" lvl="4" indent="-685800">
              <a:spcBef>
                <a:spcPts val="8600"/>
              </a:spcBef>
              <a:spcAft>
                <a:spcPts val="0"/>
              </a:spcAft>
              <a:buSzPts val="7200"/>
              <a:buChar char="○"/>
              <a:defRPr/>
            </a:lvl5pPr>
            <a:lvl6pPr marL="2743200" lvl="5" indent="-685800">
              <a:spcBef>
                <a:spcPts val="8600"/>
              </a:spcBef>
              <a:spcAft>
                <a:spcPts val="0"/>
              </a:spcAft>
              <a:buSzPts val="7200"/>
              <a:buChar char="■"/>
              <a:defRPr/>
            </a:lvl6pPr>
            <a:lvl7pPr marL="3200400" lvl="6" indent="-685800">
              <a:spcBef>
                <a:spcPts val="8600"/>
              </a:spcBef>
              <a:spcAft>
                <a:spcPts val="0"/>
              </a:spcAft>
              <a:buSzPts val="7200"/>
              <a:buChar char="●"/>
              <a:defRPr/>
            </a:lvl7pPr>
            <a:lvl8pPr marL="3657600" lvl="7" indent="-685800">
              <a:spcBef>
                <a:spcPts val="8600"/>
              </a:spcBef>
              <a:spcAft>
                <a:spcPts val="0"/>
              </a:spcAft>
              <a:buSzPts val="7200"/>
              <a:buChar char="○"/>
              <a:defRPr/>
            </a:lvl8pPr>
            <a:lvl9pPr marL="4114800" lvl="8" indent="-685800">
              <a:spcBef>
                <a:spcPts val="8600"/>
              </a:spcBef>
              <a:spcAft>
                <a:spcPts val="8600"/>
              </a:spcAft>
              <a:buSzPts val="7200"/>
              <a:buChar char="■"/>
              <a:defRPr/>
            </a:lvl9pPr>
          </a:lstStyle>
          <a:p>
            <a:endParaRPr/>
          </a:p>
        </p:txBody>
      </p:sp>
      <p:sp>
        <p:nvSpPr>
          <p:cNvPr id="40" name="Shape 40"/>
          <p:cNvSpPr txBox="1">
            <a:spLocks noGrp="1"/>
          </p:cNvSpPr>
          <p:nvPr>
            <p:ph type="sldNum" idx="12"/>
          </p:nvPr>
        </p:nvSpPr>
        <p:spPr>
          <a:xfrm>
            <a:off x="40667798" y="29844588"/>
            <a:ext cx="2633700" cy="2518500"/>
          </a:xfrm>
          <a:prstGeom prst="rect">
            <a:avLst/>
          </a:prstGeom>
        </p:spPr>
        <p:txBody>
          <a:bodyPr spcFirstLastPara="1" wrap="square" lIns="479525" tIns="479525" rIns="479525" bIns="4795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1496160" y="27075680"/>
            <a:ext cx="28794300" cy="3872100"/>
          </a:xfrm>
          <a:prstGeom prst="rect">
            <a:avLst/>
          </a:prstGeom>
        </p:spPr>
        <p:txBody>
          <a:bodyPr spcFirstLastPara="1" wrap="square" lIns="479525" tIns="479525" rIns="479525" bIns="479525" anchor="ctr" anchorCtr="0"/>
          <a:lstStyle>
            <a:lvl1pPr marL="457200" lvl="0" indent="-228600">
              <a:lnSpc>
                <a:spcPct val="100000"/>
              </a:lnSpc>
              <a:spcBef>
                <a:spcPts val="0"/>
              </a:spcBef>
              <a:spcAft>
                <a:spcPts val="0"/>
              </a:spcAft>
              <a:buSzPts val="9600"/>
              <a:buNone/>
              <a:defRPr/>
            </a:lvl1pPr>
          </a:lstStyle>
          <a:p>
            <a:endParaRPr/>
          </a:p>
        </p:txBody>
      </p:sp>
      <p:sp>
        <p:nvSpPr>
          <p:cNvPr id="43" name="Shape 43"/>
          <p:cNvSpPr txBox="1">
            <a:spLocks noGrp="1"/>
          </p:cNvSpPr>
          <p:nvPr>
            <p:ph type="sldNum" idx="12"/>
          </p:nvPr>
        </p:nvSpPr>
        <p:spPr>
          <a:xfrm>
            <a:off x="40667798" y="29844588"/>
            <a:ext cx="2633700" cy="2518500"/>
          </a:xfrm>
          <a:prstGeom prst="rect">
            <a:avLst/>
          </a:prstGeom>
        </p:spPr>
        <p:txBody>
          <a:bodyPr spcFirstLastPara="1" wrap="square" lIns="479525" tIns="479525" rIns="479525" bIns="4795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alpha val="0"/>
          </a:schemeClr>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496160" y="2848160"/>
            <a:ext cx="40899000" cy="3664800"/>
          </a:xfrm>
          <a:prstGeom prst="rect">
            <a:avLst/>
          </a:prstGeom>
          <a:noFill/>
          <a:ln>
            <a:noFill/>
          </a:ln>
        </p:spPr>
        <p:txBody>
          <a:bodyPr spcFirstLastPara="1" wrap="square" lIns="479525" tIns="479525" rIns="479525" bIns="479525" anchor="t" anchorCtr="0"/>
          <a:lstStyle>
            <a:lvl1pPr lvl="0">
              <a:spcBef>
                <a:spcPts val="0"/>
              </a:spcBef>
              <a:spcAft>
                <a:spcPts val="0"/>
              </a:spcAft>
              <a:buClr>
                <a:schemeClr val="dk1"/>
              </a:buClr>
              <a:buSzPts val="14900"/>
              <a:buNone/>
              <a:defRPr sz="14900">
                <a:solidFill>
                  <a:schemeClr val="dk1"/>
                </a:solidFill>
              </a:defRPr>
            </a:lvl1pPr>
            <a:lvl2pPr lvl="1">
              <a:spcBef>
                <a:spcPts val="0"/>
              </a:spcBef>
              <a:spcAft>
                <a:spcPts val="0"/>
              </a:spcAft>
              <a:buClr>
                <a:schemeClr val="dk1"/>
              </a:buClr>
              <a:buSzPts val="14900"/>
              <a:buNone/>
              <a:defRPr sz="14900">
                <a:solidFill>
                  <a:schemeClr val="dk1"/>
                </a:solidFill>
              </a:defRPr>
            </a:lvl2pPr>
            <a:lvl3pPr lvl="2">
              <a:spcBef>
                <a:spcPts val="0"/>
              </a:spcBef>
              <a:spcAft>
                <a:spcPts val="0"/>
              </a:spcAft>
              <a:buClr>
                <a:schemeClr val="dk1"/>
              </a:buClr>
              <a:buSzPts val="14900"/>
              <a:buNone/>
              <a:defRPr sz="14900">
                <a:solidFill>
                  <a:schemeClr val="dk1"/>
                </a:solidFill>
              </a:defRPr>
            </a:lvl3pPr>
            <a:lvl4pPr lvl="3">
              <a:spcBef>
                <a:spcPts val="0"/>
              </a:spcBef>
              <a:spcAft>
                <a:spcPts val="0"/>
              </a:spcAft>
              <a:buClr>
                <a:schemeClr val="dk1"/>
              </a:buClr>
              <a:buSzPts val="14900"/>
              <a:buNone/>
              <a:defRPr sz="14900">
                <a:solidFill>
                  <a:schemeClr val="dk1"/>
                </a:solidFill>
              </a:defRPr>
            </a:lvl4pPr>
            <a:lvl5pPr lvl="4">
              <a:spcBef>
                <a:spcPts val="0"/>
              </a:spcBef>
              <a:spcAft>
                <a:spcPts val="0"/>
              </a:spcAft>
              <a:buClr>
                <a:schemeClr val="dk1"/>
              </a:buClr>
              <a:buSzPts val="14900"/>
              <a:buNone/>
              <a:defRPr sz="14900">
                <a:solidFill>
                  <a:schemeClr val="dk1"/>
                </a:solidFill>
              </a:defRPr>
            </a:lvl5pPr>
            <a:lvl6pPr lvl="5">
              <a:spcBef>
                <a:spcPts val="0"/>
              </a:spcBef>
              <a:spcAft>
                <a:spcPts val="0"/>
              </a:spcAft>
              <a:buClr>
                <a:schemeClr val="dk1"/>
              </a:buClr>
              <a:buSzPts val="14900"/>
              <a:buNone/>
              <a:defRPr sz="14900">
                <a:solidFill>
                  <a:schemeClr val="dk1"/>
                </a:solidFill>
              </a:defRPr>
            </a:lvl6pPr>
            <a:lvl7pPr lvl="6">
              <a:spcBef>
                <a:spcPts val="0"/>
              </a:spcBef>
              <a:spcAft>
                <a:spcPts val="0"/>
              </a:spcAft>
              <a:buClr>
                <a:schemeClr val="dk1"/>
              </a:buClr>
              <a:buSzPts val="14900"/>
              <a:buNone/>
              <a:defRPr sz="14900">
                <a:solidFill>
                  <a:schemeClr val="dk1"/>
                </a:solidFill>
              </a:defRPr>
            </a:lvl7pPr>
            <a:lvl8pPr lvl="7">
              <a:spcBef>
                <a:spcPts val="0"/>
              </a:spcBef>
              <a:spcAft>
                <a:spcPts val="0"/>
              </a:spcAft>
              <a:buClr>
                <a:schemeClr val="dk1"/>
              </a:buClr>
              <a:buSzPts val="14900"/>
              <a:buNone/>
              <a:defRPr sz="14900">
                <a:solidFill>
                  <a:schemeClr val="dk1"/>
                </a:solidFill>
              </a:defRPr>
            </a:lvl8pPr>
            <a:lvl9pPr lvl="8">
              <a:spcBef>
                <a:spcPts val="0"/>
              </a:spcBef>
              <a:spcAft>
                <a:spcPts val="0"/>
              </a:spcAft>
              <a:buClr>
                <a:schemeClr val="dk1"/>
              </a:buClr>
              <a:buSzPts val="14900"/>
              <a:buNone/>
              <a:defRPr sz="14900">
                <a:solidFill>
                  <a:schemeClr val="dk1"/>
                </a:solidFill>
              </a:defRPr>
            </a:lvl9pPr>
          </a:lstStyle>
          <a:p>
            <a:endParaRPr/>
          </a:p>
        </p:txBody>
      </p:sp>
      <p:sp>
        <p:nvSpPr>
          <p:cNvPr id="7" name="Shape 7"/>
          <p:cNvSpPr txBox="1">
            <a:spLocks noGrp="1"/>
          </p:cNvSpPr>
          <p:nvPr>
            <p:ph type="body" idx="1"/>
          </p:nvPr>
        </p:nvSpPr>
        <p:spPr>
          <a:xfrm>
            <a:off x="1496160" y="7375840"/>
            <a:ext cx="40899000" cy="21864900"/>
          </a:xfrm>
          <a:prstGeom prst="rect">
            <a:avLst/>
          </a:prstGeom>
          <a:noFill/>
          <a:ln>
            <a:noFill/>
          </a:ln>
        </p:spPr>
        <p:txBody>
          <a:bodyPr spcFirstLastPara="1" wrap="square" lIns="479525" tIns="479525" rIns="479525" bIns="479525" anchor="t" anchorCtr="0"/>
          <a:lstStyle>
            <a:lvl1pPr marL="457200" lvl="0" indent="-838200">
              <a:lnSpc>
                <a:spcPct val="115000"/>
              </a:lnSpc>
              <a:spcBef>
                <a:spcPts val="0"/>
              </a:spcBef>
              <a:spcAft>
                <a:spcPts val="0"/>
              </a:spcAft>
              <a:buClr>
                <a:schemeClr val="dk2"/>
              </a:buClr>
              <a:buSzPts val="9600"/>
              <a:buChar char="●"/>
              <a:defRPr sz="9600">
                <a:solidFill>
                  <a:schemeClr val="dk2"/>
                </a:solidFill>
              </a:defRPr>
            </a:lvl1pPr>
            <a:lvl2pPr marL="914400" lvl="1" indent="-685800">
              <a:lnSpc>
                <a:spcPct val="115000"/>
              </a:lnSpc>
              <a:spcBef>
                <a:spcPts val="8600"/>
              </a:spcBef>
              <a:spcAft>
                <a:spcPts val="0"/>
              </a:spcAft>
              <a:buClr>
                <a:schemeClr val="dk2"/>
              </a:buClr>
              <a:buSzPts val="7200"/>
              <a:buChar char="○"/>
              <a:defRPr sz="7200">
                <a:solidFill>
                  <a:schemeClr val="dk2"/>
                </a:solidFill>
              </a:defRPr>
            </a:lvl2pPr>
            <a:lvl3pPr marL="1371600" lvl="2" indent="-685800">
              <a:lnSpc>
                <a:spcPct val="115000"/>
              </a:lnSpc>
              <a:spcBef>
                <a:spcPts val="8600"/>
              </a:spcBef>
              <a:spcAft>
                <a:spcPts val="0"/>
              </a:spcAft>
              <a:buClr>
                <a:schemeClr val="dk2"/>
              </a:buClr>
              <a:buSzPts val="7200"/>
              <a:buChar char="■"/>
              <a:defRPr sz="7200">
                <a:solidFill>
                  <a:schemeClr val="dk2"/>
                </a:solidFill>
              </a:defRPr>
            </a:lvl3pPr>
            <a:lvl4pPr marL="1828800" lvl="3" indent="-685800">
              <a:lnSpc>
                <a:spcPct val="115000"/>
              </a:lnSpc>
              <a:spcBef>
                <a:spcPts val="8600"/>
              </a:spcBef>
              <a:spcAft>
                <a:spcPts val="0"/>
              </a:spcAft>
              <a:buClr>
                <a:schemeClr val="dk2"/>
              </a:buClr>
              <a:buSzPts val="7200"/>
              <a:buChar char="●"/>
              <a:defRPr sz="7200">
                <a:solidFill>
                  <a:schemeClr val="dk2"/>
                </a:solidFill>
              </a:defRPr>
            </a:lvl4pPr>
            <a:lvl5pPr marL="2286000" lvl="4" indent="-685800">
              <a:lnSpc>
                <a:spcPct val="115000"/>
              </a:lnSpc>
              <a:spcBef>
                <a:spcPts val="8600"/>
              </a:spcBef>
              <a:spcAft>
                <a:spcPts val="0"/>
              </a:spcAft>
              <a:buClr>
                <a:schemeClr val="dk2"/>
              </a:buClr>
              <a:buSzPts val="7200"/>
              <a:buChar char="○"/>
              <a:defRPr sz="7200">
                <a:solidFill>
                  <a:schemeClr val="dk2"/>
                </a:solidFill>
              </a:defRPr>
            </a:lvl5pPr>
            <a:lvl6pPr marL="2743200" lvl="5" indent="-685800">
              <a:lnSpc>
                <a:spcPct val="115000"/>
              </a:lnSpc>
              <a:spcBef>
                <a:spcPts val="8600"/>
              </a:spcBef>
              <a:spcAft>
                <a:spcPts val="0"/>
              </a:spcAft>
              <a:buClr>
                <a:schemeClr val="dk2"/>
              </a:buClr>
              <a:buSzPts val="7200"/>
              <a:buChar char="■"/>
              <a:defRPr sz="7200">
                <a:solidFill>
                  <a:schemeClr val="dk2"/>
                </a:solidFill>
              </a:defRPr>
            </a:lvl6pPr>
            <a:lvl7pPr marL="3200400" lvl="6" indent="-685800">
              <a:lnSpc>
                <a:spcPct val="115000"/>
              </a:lnSpc>
              <a:spcBef>
                <a:spcPts val="8600"/>
              </a:spcBef>
              <a:spcAft>
                <a:spcPts val="0"/>
              </a:spcAft>
              <a:buClr>
                <a:schemeClr val="dk2"/>
              </a:buClr>
              <a:buSzPts val="7200"/>
              <a:buChar char="●"/>
              <a:defRPr sz="7200">
                <a:solidFill>
                  <a:schemeClr val="dk2"/>
                </a:solidFill>
              </a:defRPr>
            </a:lvl7pPr>
            <a:lvl8pPr marL="3657600" lvl="7" indent="-685800">
              <a:lnSpc>
                <a:spcPct val="115000"/>
              </a:lnSpc>
              <a:spcBef>
                <a:spcPts val="8600"/>
              </a:spcBef>
              <a:spcAft>
                <a:spcPts val="0"/>
              </a:spcAft>
              <a:buClr>
                <a:schemeClr val="dk2"/>
              </a:buClr>
              <a:buSzPts val="7200"/>
              <a:buChar char="○"/>
              <a:defRPr sz="7200">
                <a:solidFill>
                  <a:schemeClr val="dk2"/>
                </a:solidFill>
              </a:defRPr>
            </a:lvl8pPr>
            <a:lvl9pPr marL="4114800" lvl="8" indent="-685800">
              <a:lnSpc>
                <a:spcPct val="115000"/>
              </a:lnSpc>
              <a:spcBef>
                <a:spcPts val="8600"/>
              </a:spcBef>
              <a:spcAft>
                <a:spcPts val="8600"/>
              </a:spcAft>
              <a:buClr>
                <a:schemeClr val="dk2"/>
              </a:buClr>
              <a:buSzPts val="7200"/>
              <a:buChar char="■"/>
              <a:defRPr sz="7200">
                <a:solidFill>
                  <a:schemeClr val="dk2"/>
                </a:solidFill>
              </a:defRPr>
            </a:lvl9pPr>
          </a:lstStyle>
          <a:p>
            <a:endParaRPr/>
          </a:p>
        </p:txBody>
      </p:sp>
      <p:sp>
        <p:nvSpPr>
          <p:cNvPr id="8" name="Shape 8"/>
          <p:cNvSpPr txBox="1">
            <a:spLocks noGrp="1"/>
          </p:cNvSpPr>
          <p:nvPr>
            <p:ph type="sldNum" idx="12"/>
          </p:nvPr>
        </p:nvSpPr>
        <p:spPr>
          <a:xfrm>
            <a:off x="40667798" y="29844588"/>
            <a:ext cx="2633700" cy="2518500"/>
          </a:xfrm>
          <a:prstGeom prst="rect">
            <a:avLst/>
          </a:prstGeom>
          <a:noFill/>
          <a:ln>
            <a:noFill/>
          </a:ln>
        </p:spPr>
        <p:txBody>
          <a:bodyPr spcFirstLastPara="1" wrap="square" lIns="479525" tIns="479525" rIns="479525" bIns="479525" anchor="ctr" anchorCtr="0">
            <a:noAutofit/>
          </a:bodyPr>
          <a:lstStyle>
            <a:lvl1pPr lvl="0" algn="r">
              <a:buNone/>
              <a:defRPr sz="5300">
                <a:solidFill>
                  <a:schemeClr val="dk2"/>
                </a:solidFill>
              </a:defRPr>
            </a:lvl1pPr>
            <a:lvl2pPr lvl="1" algn="r">
              <a:buNone/>
              <a:defRPr sz="5300">
                <a:solidFill>
                  <a:schemeClr val="dk2"/>
                </a:solidFill>
              </a:defRPr>
            </a:lvl2pPr>
            <a:lvl3pPr lvl="2" algn="r">
              <a:buNone/>
              <a:defRPr sz="5300">
                <a:solidFill>
                  <a:schemeClr val="dk2"/>
                </a:solidFill>
              </a:defRPr>
            </a:lvl3pPr>
            <a:lvl4pPr lvl="3" algn="r">
              <a:buNone/>
              <a:defRPr sz="5300">
                <a:solidFill>
                  <a:schemeClr val="dk2"/>
                </a:solidFill>
              </a:defRPr>
            </a:lvl4pPr>
            <a:lvl5pPr lvl="4" algn="r">
              <a:buNone/>
              <a:defRPr sz="5300">
                <a:solidFill>
                  <a:schemeClr val="dk2"/>
                </a:solidFill>
              </a:defRPr>
            </a:lvl5pPr>
            <a:lvl6pPr lvl="5" algn="r">
              <a:buNone/>
              <a:defRPr sz="5300">
                <a:solidFill>
                  <a:schemeClr val="dk2"/>
                </a:solidFill>
              </a:defRPr>
            </a:lvl6pPr>
            <a:lvl7pPr lvl="6" algn="r">
              <a:buNone/>
              <a:defRPr sz="5300">
                <a:solidFill>
                  <a:schemeClr val="dk2"/>
                </a:solidFill>
              </a:defRPr>
            </a:lvl7pPr>
            <a:lvl8pPr lvl="7" algn="r">
              <a:buNone/>
              <a:defRPr sz="5300">
                <a:solidFill>
                  <a:schemeClr val="dk2"/>
                </a:solidFill>
              </a:defRPr>
            </a:lvl8pPr>
            <a:lvl9pPr lvl="8" algn="r">
              <a:buNone/>
              <a:defRPr sz="53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2196466" y="1318260"/>
            <a:ext cx="39497700" cy="5486400"/>
          </a:xfrm>
          <a:prstGeom prst="rect">
            <a:avLst/>
          </a:prstGeom>
          <a:noFill/>
          <a:ln>
            <a:noFill/>
          </a:ln>
        </p:spPr>
        <p:txBody>
          <a:bodyPr spcFirstLastPara="1" wrap="square" lIns="109925" tIns="109925" rIns="109925" bIns="109925" anchor="ctr" anchorCtr="0"/>
          <a:lstStyle>
            <a:lvl1pPr marR="0" lvl="0" algn="ctr" rtl="0">
              <a:spcBef>
                <a:spcPts val="0"/>
              </a:spcBef>
              <a:spcAft>
                <a:spcPts val="0"/>
              </a:spcAft>
              <a:buSzPts val="1400"/>
              <a:buNone/>
              <a:defRPr sz="2110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211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211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211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211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27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27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27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27400" b="0" i="0" u="none" strike="noStrike" cap="none">
                <a:solidFill>
                  <a:schemeClr val="dk2"/>
                </a:solidFill>
                <a:latin typeface="Arial"/>
                <a:ea typeface="Arial"/>
                <a:cs typeface="Arial"/>
                <a:sym typeface="Arial"/>
              </a:defRPr>
            </a:lvl9pPr>
          </a:lstStyle>
          <a:p>
            <a:endParaRPr/>
          </a:p>
        </p:txBody>
      </p:sp>
      <p:sp>
        <p:nvSpPr>
          <p:cNvPr id="52" name="Shape 52"/>
          <p:cNvSpPr txBox="1">
            <a:spLocks noGrp="1"/>
          </p:cNvSpPr>
          <p:nvPr>
            <p:ph type="body" idx="1"/>
          </p:nvPr>
        </p:nvSpPr>
        <p:spPr>
          <a:xfrm>
            <a:off x="2196466" y="7677150"/>
            <a:ext cx="39497700" cy="21732600"/>
          </a:xfrm>
          <a:prstGeom prst="rect">
            <a:avLst/>
          </a:prstGeom>
          <a:noFill/>
          <a:ln>
            <a:noFill/>
          </a:ln>
        </p:spPr>
        <p:txBody>
          <a:bodyPr spcFirstLastPara="1" wrap="square" lIns="109925" tIns="109925" rIns="109925" bIns="109925" anchor="t" anchorCtr="0"/>
          <a:lstStyle>
            <a:lvl1pPr marL="457200" marR="0" lvl="0" indent="-1206500" algn="l" rtl="0">
              <a:spcBef>
                <a:spcPts val="2900"/>
              </a:spcBef>
              <a:spcAft>
                <a:spcPts val="0"/>
              </a:spcAft>
              <a:buClr>
                <a:schemeClr val="dk1"/>
              </a:buClr>
              <a:buSzPts val="15400"/>
              <a:buFont typeface="Arial"/>
              <a:buChar char="•"/>
              <a:defRPr sz="15400" b="0" i="0" u="none" strike="noStrike" cap="none">
                <a:solidFill>
                  <a:schemeClr val="dk1"/>
                </a:solidFill>
                <a:latin typeface="Arial"/>
                <a:ea typeface="Arial"/>
                <a:cs typeface="Arial"/>
                <a:sym typeface="Arial"/>
              </a:defRPr>
            </a:lvl1pPr>
            <a:lvl2pPr marL="914400" marR="0" lvl="1" indent="-1054100" algn="l" rtl="0">
              <a:spcBef>
                <a:spcPts val="2400"/>
              </a:spcBef>
              <a:spcAft>
                <a:spcPts val="0"/>
              </a:spcAft>
              <a:buClr>
                <a:schemeClr val="dk1"/>
              </a:buClr>
              <a:buSzPts val="13000"/>
              <a:buFont typeface="Arial"/>
              <a:buChar char="–"/>
              <a:defRPr sz="13000" b="0" i="0" u="none" strike="noStrike" cap="none">
                <a:solidFill>
                  <a:schemeClr val="dk1"/>
                </a:solidFill>
                <a:latin typeface="Arial"/>
                <a:ea typeface="Arial"/>
                <a:cs typeface="Arial"/>
                <a:sym typeface="Arial"/>
              </a:defRPr>
            </a:lvl2pPr>
            <a:lvl3pPr marL="1371600" marR="0" lvl="2" indent="-958850" algn="l" rtl="0">
              <a:spcBef>
                <a:spcPts val="1900"/>
              </a:spcBef>
              <a:spcAft>
                <a:spcPts val="0"/>
              </a:spcAft>
              <a:buClr>
                <a:schemeClr val="dk1"/>
              </a:buClr>
              <a:buSzPts val="11500"/>
              <a:buFont typeface="Arial"/>
              <a:buChar char="•"/>
              <a:defRPr sz="11500" b="0" i="0" u="none" strike="noStrike" cap="none">
                <a:solidFill>
                  <a:schemeClr val="dk1"/>
                </a:solidFill>
                <a:latin typeface="Arial"/>
                <a:ea typeface="Arial"/>
                <a:cs typeface="Arial"/>
                <a:sym typeface="Arial"/>
              </a:defRPr>
            </a:lvl3pPr>
            <a:lvl4pPr marL="1828800" marR="0" lvl="3" indent="-838200" algn="l" rtl="0">
              <a:spcBef>
                <a:spcPts val="1900"/>
              </a:spcBef>
              <a:spcAft>
                <a:spcPts val="0"/>
              </a:spcAft>
              <a:buClr>
                <a:schemeClr val="dk1"/>
              </a:buClr>
              <a:buSzPts val="9600"/>
              <a:buFont typeface="Arial"/>
              <a:buChar char="–"/>
              <a:defRPr sz="9600" b="0" i="0" u="none" strike="noStrike" cap="none">
                <a:solidFill>
                  <a:schemeClr val="dk1"/>
                </a:solidFill>
                <a:latin typeface="Arial"/>
                <a:ea typeface="Arial"/>
                <a:cs typeface="Arial"/>
                <a:sym typeface="Arial"/>
              </a:defRPr>
            </a:lvl4pPr>
            <a:lvl5pPr marL="2286000" marR="0" lvl="4" indent="-838200" algn="l" rtl="0">
              <a:spcBef>
                <a:spcPts val="1900"/>
              </a:spcBef>
              <a:spcAft>
                <a:spcPts val="0"/>
              </a:spcAft>
              <a:buClr>
                <a:schemeClr val="dk1"/>
              </a:buClr>
              <a:buSzPts val="9600"/>
              <a:buFont typeface="Arial"/>
              <a:buChar char="»"/>
              <a:defRPr sz="9600" b="0" i="0" u="none" strike="noStrike" cap="none">
                <a:solidFill>
                  <a:schemeClr val="dk1"/>
                </a:solidFill>
                <a:latin typeface="Arial"/>
                <a:ea typeface="Arial"/>
                <a:cs typeface="Arial"/>
                <a:sym typeface="Arial"/>
              </a:defRPr>
            </a:lvl5pPr>
            <a:lvl6pPr marL="2743200" marR="0" lvl="5" indent="-1022350" algn="l" rtl="0">
              <a:spcBef>
                <a:spcPts val="2400"/>
              </a:spcBef>
              <a:spcAft>
                <a:spcPts val="0"/>
              </a:spcAft>
              <a:buClr>
                <a:schemeClr val="dk1"/>
              </a:buClr>
              <a:buSzPts val="12500"/>
              <a:buFont typeface="Arial"/>
              <a:buChar char="»"/>
              <a:defRPr sz="12500" b="0" i="0" u="none" strike="noStrike" cap="none">
                <a:solidFill>
                  <a:schemeClr val="dk1"/>
                </a:solidFill>
                <a:latin typeface="Arial"/>
                <a:ea typeface="Arial"/>
                <a:cs typeface="Arial"/>
                <a:sym typeface="Arial"/>
              </a:defRPr>
            </a:lvl6pPr>
            <a:lvl7pPr marL="3200400" marR="0" lvl="6" indent="-1022350" algn="l" rtl="0">
              <a:spcBef>
                <a:spcPts val="2400"/>
              </a:spcBef>
              <a:spcAft>
                <a:spcPts val="0"/>
              </a:spcAft>
              <a:buClr>
                <a:schemeClr val="dk1"/>
              </a:buClr>
              <a:buSzPts val="12500"/>
              <a:buFont typeface="Arial"/>
              <a:buChar char="»"/>
              <a:defRPr sz="12500" b="0" i="0" u="none" strike="noStrike" cap="none">
                <a:solidFill>
                  <a:schemeClr val="dk1"/>
                </a:solidFill>
                <a:latin typeface="Arial"/>
                <a:ea typeface="Arial"/>
                <a:cs typeface="Arial"/>
                <a:sym typeface="Arial"/>
              </a:defRPr>
            </a:lvl7pPr>
            <a:lvl8pPr marL="3657600" marR="0" lvl="7" indent="-1022350" algn="l" rtl="0">
              <a:spcBef>
                <a:spcPts val="2400"/>
              </a:spcBef>
              <a:spcAft>
                <a:spcPts val="0"/>
              </a:spcAft>
              <a:buClr>
                <a:schemeClr val="dk1"/>
              </a:buClr>
              <a:buSzPts val="12500"/>
              <a:buFont typeface="Arial"/>
              <a:buChar char="»"/>
              <a:defRPr sz="12500" b="0" i="0" u="none" strike="noStrike" cap="none">
                <a:solidFill>
                  <a:schemeClr val="dk1"/>
                </a:solidFill>
                <a:latin typeface="Arial"/>
                <a:ea typeface="Arial"/>
                <a:cs typeface="Arial"/>
                <a:sym typeface="Arial"/>
              </a:defRPr>
            </a:lvl8pPr>
            <a:lvl9pPr marL="4114800" marR="0" lvl="8" indent="-1022350" algn="l" rtl="0">
              <a:spcBef>
                <a:spcPts val="2400"/>
              </a:spcBef>
              <a:spcAft>
                <a:spcPts val="0"/>
              </a:spcAft>
              <a:buClr>
                <a:schemeClr val="dk1"/>
              </a:buClr>
              <a:buSzPts val="12500"/>
              <a:buFont typeface="Arial"/>
              <a:buChar char="»"/>
              <a:defRPr sz="12500" b="0" i="0" u="none" strike="noStrike" cap="none">
                <a:solidFill>
                  <a:schemeClr val="dk1"/>
                </a:solidFill>
                <a:latin typeface="Arial"/>
                <a:ea typeface="Arial"/>
                <a:cs typeface="Arial"/>
                <a:sym typeface="Arial"/>
              </a:defRPr>
            </a:lvl9pPr>
          </a:lstStyle>
          <a:p>
            <a:endParaRPr/>
          </a:p>
        </p:txBody>
      </p:sp>
      <p:sp>
        <p:nvSpPr>
          <p:cNvPr id="53" name="Shape 53"/>
          <p:cNvSpPr txBox="1">
            <a:spLocks noGrp="1"/>
          </p:cNvSpPr>
          <p:nvPr>
            <p:ph type="dt" idx="10"/>
          </p:nvPr>
        </p:nvSpPr>
        <p:spPr>
          <a:xfrm>
            <a:off x="2196466" y="29980890"/>
            <a:ext cx="10236900" cy="2286600"/>
          </a:xfrm>
          <a:prstGeom prst="rect">
            <a:avLst/>
          </a:prstGeom>
          <a:noFill/>
          <a:ln>
            <a:noFill/>
          </a:ln>
        </p:spPr>
        <p:txBody>
          <a:bodyPr spcFirstLastPara="1" wrap="square" lIns="109925" tIns="109925" rIns="109925" bIns="109925" anchor="t" anchorCtr="0"/>
          <a:lstStyle>
            <a:lvl1pPr marR="0" lvl="0" algn="l" rtl="0">
              <a:spcBef>
                <a:spcPts val="0"/>
              </a:spcBef>
              <a:spcAft>
                <a:spcPts val="0"/>
              </a:spcAft>
              <a:buSzPts val="1400"/>
              <a:buNone/>
              <a:defRPr sz="67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ftr" idx="11"/>
          </p:nvPr>
        </p:nvSpPr>
        <p:spPr>
          <a:xfrm>
            <a:off x="14998066" y="29980890"/>
            <a:ext cx="13894500" cy="2286600"/>
          </a:xfrm>
          <a:prstGeom prst="rect">
            <a:avLst/>
          </a:prstGeom>
          <a:noFill/>
          <a:ln>
            <a:noFill/>
          </a:ln>
        </p:spPr>
        <p:txBody>
          <a:bodyPr spcFirstLastPara="1" wrap="square" lIns="109925" tIns="109925" rIns="109925" bIns="109925" anchor="t" anchorCtr="0"/>
          <a:lstStyle>
            <a:lvl1pPr marR="0" lvl="0" algn="ctr" rtl="0">
              <a:spcBef>
                <a:spcPts val="0"/>
              </a:spcBef>
              <a:spcAft>
                <a:spcPts val="0"/>
              </a:spcAft>
              <a:buSzPts val="1400"/>
              <a:buNone/>
              <a:defRPr sz="67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400" b="0"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sldNum" idx="12"/>
          </p:nvPr>
        </p:nvSpPr>
        <p:spPr>
          <a:xfrm>
            <a:off x="31457265" y="29980890"/>
            <a:ext cx="10236900" cy="2286600"/>
          </a:xfrm>
          <a:prstGeom prst="rect">
            <a:avLst/>
          </a:prstGeom>
          <a:noFill/>
          <a:ln>
            <a:noFill/>
          </a:ln>
        </p:spPr>
        <p:txBody>
          <a:bodyPr spcFirstLastPara="1" wrap="square" lIns="432850" tIns="216350" rIns="432850" bIns="216350" anchor="t" anchorCtr="0">
            <a:noAutofit/>
          </a:bodyPr>
          <a:lstStyle>
            <a:lvl1pPr marL="0" marR="0" lvl="0" indent="0" algn="r" rtl="0">
              <a:spcBef>
                <a:spcPts val="0"/>
              </a:spcBef>
              <a:spcAft>
                <a:spcPts val="0"/>
              </a:spcAft>
              <a:buNone/>
              <a:defRPr sz="67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67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67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67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67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67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67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67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67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8"/>
        <p:cNvGrpSpPr/>
        <p:nvPr/>
      </p:nvGrpSpPr>
      <p:grpSpPr>
        <a:xfrm>
          <a:off x="0" y="0"/>
          <a:ext cx="0" cy="0"/>
          <a:chOff x="0" y="0"/>
          <a:chExt cx="0" cy="0"/>
        </a:xfrm>
      </p:grpSpPr>
      <p:sp>
        <p:nvSpPr>
          <p:cNvPr id="130" name="Shape 130"/>
          <p:cNvSpPr/>
          <p:nvPr/>
        </p:nvSpPr>
        <p:spPr>
          <a:xfrm>
            <a:off x="11967525" y="5402476"/>
            <a:ext cx="20061058" cy="27191458"/>
          </a:xfrm>
          <a:prstGeom prst="rect">
            <a:avLst/>
          </a:prstGeom>
          <a:solidFill>
            <a:schemeClr val="lt1"/>
          </a:solidFill>
          <a:ln>
            <a:noFill/>
          </a:ln>
        </p:spPr>
        <p:txBody>
          <a:bodyPr spcFirstLastPara="1" wrap="square" lIns="84125" tIns="42125" rIns="84125" bIns="42125" anchor="t" anchorCtr="0">
            <a:noAutofit/>
          </a:bodyPr>
          <a:lstStyle/>
          <a:p>
            <a:pPr marL="304800" marR="0" lvl="0" indent="0" algn="ctr" rtl="0">
              <a:spcBef>
                <a:spcPts val="0"/>
              </a:spcBef>
              <a:spcAft>
                <a:spcPts val="0"/>
              </a:spcAft>
              <a:buNone/>
            </a:pPr>
            <a:r>
              <a:rPr lang="en-US" sz="4800" dirty="0">
                <a:solidFill>
                  <a:srgbClr val="7E414F"/>
                </a:solidFill>
                <a:latin typeface="Arial Black"/>
                <a:ea typeface="Arial Black"/>
                <a:cs typeface="Arial Black"/>
                <a:sym typeface="Arial Black"/>
              </a:rPr>
              <a:t>RESULTS</a:t>
            </a:r>
            <a:endParaRPr sz="4300" b="1" i="0" u="none" strike="noStrike" cap="none" dirty="0">
              <a:solidFill>
                <a:srgbClr val="7E414F"/>
              </a:solidFill>
              <a:sym typeface="Arial"/>
            </a:endParaRPr>
          </a:p>
          <a:p>
            <a:pPr marL="241300" marR="0" lvl="0" indent="0" algn="l" rtl="0">
              <a:spcBef>
                <a:spcPts val="1400"/>
              </a:spcBef>
              <a:spcAft>
                <a:spcPts val="0"/>
              </a:spcAft>
              <a:buNone/>
            </a:pPr>
            <a:endParaRPr sz="2900" b="0" i="0" u="none" strike="noStrike" cap="none" dirty="0">
              <a:solidFill>
                <a:srgbClr val="7E414F"/>
              </a:solidFill>
              <a:latin typeface="Arial"/>
              <a:ea typeface="Arial"/>
              <a:cs typeface="Arial"/>
              <a:sym typeface="Arial"/>
            </a:endParaRPr>
          </a:p>
          <a:p>
            <a:pPr marL="241300" marR="0" lvl="0" indent="0" algn="l" rtl="0">
              <a:spcBef>
                <a:spcPts val="0"/>
              </a:spcBef>
              <a:spcAft>
                <a:spcPts val="0"/>
              </a:spcAft>
              <a:buNone/>
            </a:pPr>
            <a:endParaRPr sz="2900" b="0" i="0" u="none" strike="noStrike" cap="none" dirty="0">
              <a:solidFill>
                <a:schemeClr val="dk1"/>
              </a:solidFill>
              <a:latin typeface="Arial"/>
              <a:ea typeface="Arial"/>
              <a:cs typeface="Arial"/>
              <a:sym typeface="Arial"/>
            </a:endParaRPr>
          </a:p>
          <a:p>
            <a:pPr marL="241300" marR="0" lvl="0" indent="0" algn="l" rtl="0">
              <a:spcBef>
                <a:spcPts val="0"/>
              </a:spcBef>
              <a:spcAft>
                <a:spcPts val="0"/>
              </a:spcAft>
              <a:buNone/>
            </a:pPr>
            <a:endParaRPr sz="2900" b="0" i="0" u="none" strike="noStrike" cap="none" dirty="0">
              <a:solidFill>
                <a:schemeClr val="dk1"/>
              </a:solidFill>
              <a:latin typeface="Arial"/>
              <a:ea typeface="Arial"/>
              <a:cs typeface="Arial"/>
              <a:sym typeface="Arial"/>
            </a:endParaRPr>
          </a:p>
          <a:p>
            <a:pPr marL="241300" marR="0" lvl="0" indent="0" algn="l" rtl="0">
              <a:spcBef>
                <a:spcPts val="0"/>
              </a:spcBef>
              <a:spcAft>
                <a:spcPts val="0"/>
              </a:spcAft>
              <a:buNone/>
            </a:pPr>
            <a:endParaRPr sz="2900" b="0" i="0" u="none" strike="noStrike" cap="none" dirty="0">
              <a:solidFill>
                <a:schemeClr val="dk1"/>
              </a:solidFill>
              <a:latin typeface="Arial"/>
              <a:ea typeface="Arial"/>
              <a:cs typeface="Arial"/>
              <a:sym typeface="Arial"/>
            </a:endParaRPr>
          </a:p>
          <a:p>
            <a:pPr marL="241300" marR="0" lvl="0" indent="0" algn="l" rtl="0">
              <a:spcBef>
                <a:spcPts val="0"/>
              </a:spcBef>
              <a:spcAft>
                <a:spcPts val="0"/>
              </a:spcAft>
              <a:buNone/>
            </a:pPr>
            <a:endParaRPr sz="2900" b="0" i="0" u="none" strike="noStrike" cap="none" dirty="0">
              <a:solidFill>
                <a:schemeClr val="dk1"/>
              </a:solidFill>
              <a:latin typeface="Arial"/>
              <a:ea typeface="Arial"/>
              <a:cs typeface="Arial"/>
              <a:sym typeface="Arial"/>
            </a:endParaRPr>
          </a:p>
          <a:p>
            <a:pPr marL="241300" marR="0" lvl="0" indent="0" algn="l" rtl="0">
              <a:spcBef>
                <a:spcPts val="0"/>
              </a:spcBef>
              <a:spcAft>
                <a:spcPts val="0"/>
              </a:spcAft>
              <a:buNone/>
            </a:pPr>
            <a:endParaRPr sz="2900" b="0" i="0" u="none" strike="noStrike" cap="none" dirty="0">
              <a:solidFill>
                <a:schemeClr val="dk1"/>
              </a:solidFill>
              <a:latin typeface="Arial"/>
              <a:ea typeface="Arial"/>
              <a:cs typeface="Arial"/>
              <a:sym typeface="Arial"/>
            </a:endParaRPr>
          </a:p>
          <a:p>
            <a:pPr marL="241300" marR="0" lvl="0" indent="0" algn="l" rtl="0">
              <a:spcBef>
                <a:spcPts val="0"/>
              </a:spcBef>
              <a:spcAft>
                <a:spcPts val="0"/>
              </a:spcAft>
              <a:buNone/>
            </a:pPr>
            <a:endParaRPr sz="2900" b="0" i="0" u="none" strike="noStrike" cap="none" dirty="0">
              <a:solidFill>
                <a:schemeClr val="dk1"/>
              </a:solidFill>
              <a:latin typeface="Arial"/>
              <a:ea typeface="Arial"/>
              <a:cs typeface="Arial"/>
              <a:sym typeface="Arial"/>
            </a:endParaRPr>
          </a:p>
          <a:p>
            <a:pPr marL="241300" marR="0" lvl="0" indent="0" algn="l" rtl="0">
              <a:spcBef>
                <a:spcPts val="0"/>
              </a:spcBef>
              <a:spcAft>
                <a:spcPts val="0"/>
              </a:spcAft>
              <a:buNone/>
            </a:pPr>
            <a:endParaRPr sz="2900" b="0" i="0" u="none" strike="noStrike" cap="none" dirty="0">
              <a:solidFill>
                <a:schemeClr val="dk1"/>
              </a:solidFill>
              <a:latin typeface="Noto Sans Symbols"/>
              <a:ea typeface="Noto Sans Symbols"/>
              <a:cs typeface="Noto Sans Symbols"/>
              <a:sym typeface="Noto Sans Symbols"/>
            </a:endParaRPr>
          </a:p>
          <a:p>
            <a:pPr marL="241300" marR="0" lvl="0" indent="0" algn="l" rtl="0">
              <a:spcBef>
                <a:spcPts val="0"/>
              </a:spcBef>
              <a:spcAft>
                <a:spcPts val="0"/>
              </a:spcAft>
              <a:buNone/>
            </a:pPr>
            <a:endParaRPr sz="2900" b="0" i="0" u="none" strike="noStrike" cap="none" dirty="0">
              <a:solidFill>
                <a:schemeClr val="dk1"/>
              </a:solidFill>
              <a:latin typeface="Noto Sans Symbols"/>
              <a:ea typeface="Noto Sans Symbols"/>
              <a:cs typeface="Noto Sans Symbols"/>
              <a:sym typeface="Noto Sans Symbols"/>
            </a:endParaRPr>
          </a:p>
          <a:p>
            <a:pPr marL="241300" marR="0" lvl="0" indent="0" algn="l" rtl="0">
              <a:spcBef>
                <a:spcPts val="0"/>
              </a:spcBef>
              <a:spcAft>
                <a:spcPts val="0"/>
              </a:spcAft>
              <a:buNone/>
            </a:pPr>
            <a:endParaRPr sz="2900" b="0" i="0" u="none" strike="noStrike" cap="none" dirty="0">
              <a:solidFill>
                <a:schemeClr val="dk1"/>
              </a:solidFill>
              <a:latin typeface="Noto Sans Symbols"/>
              <a:ea typeface="Noto Sans Symbols"/>
              <a:cs typeface="Noto Sans Symbols"/>
              <a:sym typeface="Noto Sans Symbols"/>
            </a:endParaRPr>
          </a:p>
          <a:p>
            <a:pPr marL="241300" marR="0" lvl="0" indent="0" algn="l" rtl="0">
              <a:spcBef>
                <a:spcPts val="0"/>
              </a:spcBef>
              <a:spcAft>
                <a:spcPts val="0"/>
              </a:spcAft>
              <a:buNone/>
            </a:pPr>
            <a:endParaRPr sz="2900" b="0" i="0" u="none" strike="noStrike" cap="none" dirty="0">
              <a:solidFill>
                <a:schemeClr val="dk1"/>
              </a:solidFill>
              <a:latin typeface="Noto Sans Symbols"/>
              <a:ea typeface="Noto Sans Symbols"/>
              <a:cs typeface="Noto Sans Symbols"/>
              <a:sym typeface="Noto Sans Symbols"/>
            </a:endParaRPr>
          </a:p>
          <a:p>
            <a:pPr marL="241300" marR="0" lvl="0" indent="0" algn="l" rtl="0">
              <a:spcBef>
                <a:spcPts val="0"/>
              </a:spcBef>
              <a:spcAft>
                <a:spcPts val="0"/>
              </a:spcAft>
              <a:buNone/>
            </a:pPr>
            <a:endParaRPr sz="2900" b="0" i="0" u="none" strike="noStrike" cap="none"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CF0E04D2-A242-4B3D-8311-267B902972D7}"/>
              </a:ext>
            </a:extLst>
          </p:cNvPr>
          <p:cNvPicPr>
            <a:picLocks noChangeAspect="1"/>
          </p:cNvPicPr>
          <p:nvPr/>
        </p:nvPicPr>
        <p:blipFill rotWithShape="1">
          <a:blip r:embed="rId3"/>
          <a:srcRect l="28" t="5023" r="-28" b="-2511"/>
          <a:stretch/>
        </p:blipFill>
        <p:spPr>
          <a:xfrm>
            <a:off x="11909500" y="7424144"/>
            <a:ext cx="10258643" cy="10001010"/>
          </a:xfrm>
          <a:prstGeom prst="rect">
            <a:avLst/>
          </a:prstGeom>
        </p:spPr>
      </p:pic>
      <p:sp>
        <p:nvSpPr>
          <p:cNvPr id="129" name="Shape 129"/>
          <p:cNvSpPr txBox="1"/>
          <p:nvPr/>
        </p:nvSpPr>
        <p:spPr>
          <a:xfrm>
            <a:off x="423746" y="9247787"/>
            <a:ext cx="11137410" cy="18597168"/>
          </a:xfrm>
          <a:prstGeom prst="rect">
            <a:avLst/>
          </a:prstGeom>
          <a:solidFill>
            <a:schemeClr val="lt1"/>
          </a:solidFill>
          <a:ln>
            <a:noFill/>
          </a:ln>
        </p:spPr>
        <p:txBody>
          <a:bodyPr spcFirstLastPara="1" wrap="square" lIns="97075" tIns="48475" rIns="97075" bIns="48475" anchor="t" anchorCtr="0">
            <a:noAutofit/>
          </a:bodyPr>
          <a:lstStyle/>
          <a:p>
            <a:pPr marL="0" marR="0" lvl="0" indent="0" algn="ctr" rtl="0">
              <a:spcBef>
                <a:spcPts val="0"/>
              </a:spcBef>
              <a:spcAft>
                <a:spcPts val="0"/>
              </a:spcAft>
              <a:buNone/>
            </a:pPr>
            <a:r>
              <a:rPr lang="en" sz="4800" dirty="0">
                <a:solidFill>
                  <a:srgbClr val="7E414F"/>
                </a:solidFill>
                <a:latin typeface="Arial Black"/>
                <a:ea typeface="Arial Black"/>
                <a:cs typeface="Arial Black"/>
                <a:sym typeface="Arial Black"/>
              </a:rPr>
              <a:t>METHOD</a:t>
            </a:r>
            <a:r>
              <a:rPr lang="en-US" sz="4800" dirty="0">
                <a:solidFill>
                  <a:srgbClr val="7E414F"/>
                </a:solidFill>
                <a:latin typeface="Arial Black"/>
                <a:ea typeface="Arial Black"/>
                <a:cs typeface="Arial Black"/>
                <a:sym typeface="Arial Black"/>
              </a:rPr>
              <a:t>S</a:t>
            </a:r>
            <a:endParaRPr sz="4800" b="1" dirty="0">
              <a:solidFill>
                <a:srgbClr val="7E414F"/>
              </a:solidFill>
            </a:endParaRPr>
          </a:p>
          <a:p>
            <a:pPr marL="0" lvl="0" indent="0" rtl="0">
              <a:spcBef>
                <a:spcPts val="0"/>
              </a:spcBef>
              <a:spcAft>
                <a:spcPts val="0"/>
              </a:spcAft>
              <a:buNone/>
            </a:pPr>
            <a:r>
              <a:rPr lang="en" sz="3000" b="1" dirty="0">
                <a:solidFill>
                  <a:schemeClr val="dk1"/>
                </a:solidFill>
              </a:rPr>
              <a:t>Fields</a:t>
            </a:r>
            <a:endParaRPr sz="3000" b="1" dirty="0">
              <a:solidFill>
                <a:schemeClr val="dk1"/>
              </a:solidFill>
            </a:endParaRPr>
          </a:p>
          <a:p>
            <a:pPr marL="0" lvl="0" indent="0">
              <a:spcBef>
                <a:spcPts val="0"/>
              </a:spcBef>
              <a:spcAft>
                <a:spcPts val="0"/>
              </a:spcAft>
              <a:buClr>
                <a:srgbClr val="000000"/>
              </a:buClr>
              <a:buSzPts val="5800"/>
              <a:buFont typeface="Arial"/>
              <a:buNone/>
            </a:pPr>
            <a:r>
              <a:rPr lang="en" sz="3200" dirty="0">
                <a:solidFill>
                  <a:schemeClr val="dk1"/>
                </a:solidFill>
              </a:rPr>
              <a:t>The topic list was created to capture large fields of psychology with small overlaps (i.e. cognition and neuropsychology) while avoiding specific subfields of topics (i.e. cognition, perception, and memory).</a:t>
            </a:r>
            <a:endParaRPr sz="3200" dirty="0">
              <a:solidFill>
                <a:schemeClr val="dk1"/>
              </a:solidFill>
            </a:endParaRPr>
          </a:p>
          <a:p>
            <a:pPr marL="0" lvl="0" indent="0" rtl="0">
              <a:spcBef>
                <a:spcPts val="0"/>
              </a:spcBef>
              <a:spcAft>
                <a:spcPts val="0"/>
              </a:spcAft>
              <a:buClr>
                <a:srgbClr val="000000"/>
              </a:buClr>
              <a:buSzPts val="5800"/>
              <a:buFont typeface="Arial"/>
              <a:buNone/>
            </a:pPr>
            <a:endParaRPr sz="3200" dirty="0">
              <a:solidFill>
                <a:schemeClr val="dk1"/>
              </a:solidFill>
            </a:endParaRPr>
          </a:p>
          <a:p>
            <a:pPr marL="0" lvl="0" indent="0" rtl="0">
              <a:spcBef>
                <a:spcPts val="0"/>
              </a:spcBef>
              <a:spcAft>
                <a:spcPts val="0"/>
              </a:spcAft>
              <a:buClr>
                <a:srgbClr val="000000"/>
              </a:buClr>
              <a:buSzPts val="5800"/>
              <a:buFont typeface="Arial"/>
              <a:buNone/>
            </a:pPr>
            <a:r>
              <a:rPr lang="en" sz="3200" b="1" dirty="0">
                <a:solidFill>
                  <a:schemeClr val="dk1"/>
                </a:solidFill>
              </a:rPr>
              <a:t>Journals</a:t>
            </a:r>
            <a:endParaRPr sz="3200" b="1" dirty="0">
              <a:solidFill>
                <a:schemeClr val="dk1"/>
              </a:solidFill>
            </a:endParaRPr>
          </a:p>
          <a:p>
            <a:pPr marL="0" lvl="0" indent="0">
              <a:spcBef>
                <a:spcPts val="0"/>
              </a:spcBef>
              <a:spcAft>
                <a:spcPts val="0"/>
              </a:spcAft>
              <a:buClr>
                <a:srgbClr val="000000"/>
              </a:buClr>
              <a:buSzPts val="5800"/>
              <a:buFont typeface="Arial"/>
              <a:buNone/>
            </a:pPr>
            <a:r>
              <a:rPr lang="en" sz="3200" dirty="0">
                <a:solidFill>
                  <a:schemeClr val="dk1"/>
                </a:solidFill>
              </a:rPr>
              <a:t>Two journals from each field were selected based on the following criteria: (1) high impact factors, (2) impact factors over one a minimum, (3) a mix of publishers if possible and, (4) availability due to university resources</a:t>
            </a:r>
            <a:endParaRPr sz="3200" dirty="0">
              <a:solidFill>
                <a:schemeClr val="dk1"/>
              </a:solidFill>
            </a:endParaRPr>
          </a:p>
          <a:p>
            <a:pPr marL="0" lvl="0" indent="0" rtl="0">
              <a:spcBef>
                <a:spcPts val="0"/>
              </a:spcBef>
              <a:spcAft>
                <a:spcPts val="0"/>
              </a:spcAft>
              <a:buClr>
                <a:srgbClr val="000000"/>
              </a:buClr>
              <a:buSzPts val="5800"/>
              <a:buFont typeface="Arial"/>
              <a:buNone/>
            </a:pPr>
            <a:endParaRPr sz="3200" dirty="0">
              <a:solidFill>
                <a:schemeClr val="dk1"/>
              </a:solidFill>
            </a:endParaRPr>
          </a:p>
          <a:p>
            <a:pPr marL="0" lvl="0" indent="0" rtl="0">
              <a:spcBef>
                <a:spcPts val="0"/>
              </a:spcBef>
              <a:spcAft>
                <a:spcPts val="0"/>
              </a:spcAft>
              <a:buNone/>
            </a:pPr>
            <a:r>
              <a:rPr lang="en" sz="3200" b="1" dirty="0">
                <a:solidFill>
                  <a:schemeClr val="dk1"/>
                </a:solidFill>
              </a:rPr>
              <a:t>Articles</a:t>
            </a:r>
            <a:r>
              <a:rPr lang="en" sz="3200" dirty="0">
                <a:solidFill>
                  <a:schemeClr val="dk1"/>
                </a:solidFill>
              </a:rPr>
              <a:t> </a:t>
            </a:r>
            <a:endParaRPr sz="3200" dirty="0">
              <a:solidFill>
                <a:schemeClr val="dk1"/>
              </a:solidFill>
            </a:endParaRPr>
          </a:p>
          <a:p>
            <a:pPr marL="0" lvl="0" indent="0" rtl="0">
              <a:spcBef>
                <a:spcPts val="0"/>
              </a:spcBef>
              <a:spcAft>
                <a:spcPts val="0"/>
              </a:spcAft>
              <a:buNone/>
            </a:pPr>
            <a:r>
              <a:rPr lang="en" sz="3200" dirty="0">
                <a:solidFill>
                  <a:schemeClr val="dk1"/>
                </a:solidFill>
              </a:rPr>
              <a:t>Fifty articles from each journal were examined for data analysis, twenty-five from 2012 and twenty-five from 2017. Data collection of articles started at the last volume publication from 2012 and 2017 and progressed backwards until twenty-five articles had been found. We excluded online first publications and started in 2012 and 2017 to ensure time for errata and retraction of articles. Articles were included if they met the following criteria: (1) included data analyses, (2) included multiple participants or data-points, and (3) analyses were based on human subjects or stimuli. </a:t>
            </a:r>
            <a:endParaRPr sz="3200" dirty="0">
              <a:solidFill>
                <a:schemeClr val="dk1"/>
              </a:solidFill>
            </a:endParaRPr>
          </a:p>
          <a:p>
            <a:pPr marL="0" lvl="0" indent="0" rtl="0">
              <a:spcBef>
                <a:spcPts val="0"/>
              </a:spcBef>
              <a:spcAft>
                <a:spcPts val="0"/>
              </a:spcAft>
              <a:buNone/>
            </a:pPr>
            <a:endParaRPr sz="3200" dirty="0">
              <a:solidFill>
                <a:schemeClr val="dk1"/>
              </a:solidFill>
            </a:endParaRPr>
          </a:p>
          <a:p>
            <a:pPr marL="0" lvl="0" indent="0" rtl="0">
              <a:spcBef>
                <a:spcPts val="0"/>
              </a:spcBef>
              <a:spcAft>
                <a:spcPts val="0"/>
              </a:spcAft>
              <a:buNone/>
            </a:pPr>
            <a:r>
              <a:rPr lang="en" sz="3200" b="1" dirty="0">
                <a:solidFill>
                  <a:schemeClr val="dk1"/>
                </a:solidFill>
              </a:rPr>
              <a:t>Data Analysis</a:t>
            </a:r>
            <a:endParaRPr sz="3200" b="1" dirty="0">
              <a:solidFill>
                <a:schemeClr val="dk1"/>
              </a:solidFill>
            </a:endParaRPr>
          </a:p>
          <a:p>
            <a:pPr marL="0" lvl="0" indent="0" rtl="0">
              <a:spcBef>
                <a:spcPts val="0"/>
              </a:spcBef>
              <a:spcAft>
                <a:spcPts val="0"/>
              </a:spcAft>
              <a:buClr>
                <a:srgbClr val="000000"/>
              </a:buClr>
              <a:buSzPts val="5800"/>
              <a:buFont typeface="Arial"/>
              <a:buNone/>
            </a:pPr>
            <a:r>
              <a:rPr lang="en" sz="3200" dirty="0">
                <a:solidFill>
                  <a:schemeClr val="dk1"/>
                </a:solidFill>
              </a:rPr>
              <a:t>All 25 articles from the different topic areas were coded by: </a:t>
            </a:r>
            <a:endParaRPr sz="3200" dirty="0">
              <a:solidFill>
                <a:schemeClr val="dk1"/>
              </a:solidFill>
            </a:endParaRPr>
          </a:p>
          <a:p>
            <a:pPr marL="457200" lvl="0" indent="-419100" rtl="0">
              <a:spcBef>
                <a:spcPts val="0"/>
              </a:spcBef>
              <a:spcAft>
                <a:spcPts val="0"/>
              </a:spcAft>
              <a:buClr>
                <a:schemeClr val="dk1"/>
              </a:buClr>
              <a:buSzPts val="3000"/>
              <a:buAutoNum type="arabicParenR"/>
            </a:pPr>
            <a:r>
              <a:rPr lang="en" sz="3200" dirty="0">
                <a:solidFill>
                  <a:schemeClr val="dk1"/>
                </a:solidFill>
              </a:rPr>
              <a:t>Types of analysis</a:t>
            </a:r>
            <a:endParaRPr sz="3200" dirty="0">
              <a:solidFill>
                <a:schemeClr val="dk1"/>
              </a:solidFill>
            </a:endParaRPr>
          </a:p>
          <a:p>
            <a:pPr marL="457200" lvl="0" indent="-419100" rtl="0">
              <a:spcBef>
                <a:spcPts val="0"/>
              </a:spcBef>
              <a:spcAft>
                <a:spcPts val="0"/>
              </a:spcAft>
              <a:buClr>
                <a:schemeClr val="dk1"/>
              </a:buClr>
              <a:buSzPts val="3000"/>
              <a:buAutoNum type="arabicParenR"/>
            </a:pPr>
            <a:r>
              <a:rPr lang="en" sz="3200" dirty="0">
                <a:solidFill>
                  <a:schemeClr val="dk1"/>
                </a:solidFill>
              </a:rPr>
              <a:t>How many participants were in the original study</a:t>
            </a:r>
            <a:endParaRPr sz="3200" dirty="0">
              <a:solidFill>
                <a:schemeClr val="dk1"/>
              </a:solidFill>
            </a:endParaRPr>
          </a:p>
          <a:p>
            <a:pPr marL="457200" lvl="0" indent="-419100" rtl="0">
              <a:spcBef>
                <a:spcPts val="0"/>
              </a:spcBef>
              <a:spcAft>
                <a:spcPts val="0"/>
              </a:spcAft>
              <a:buClr>
                <a:schemeClr val="dk1"/>
              </a:buClr>
              <a:buSzPts val="3000"/>
              <a:buAutoNum type="arabicParenR"/>
            </a:pPr>
            <a:r>
              <a:rPr lang="en" sz="3200" dirty="0">
                <a:solidFill>
                  <a:schemeClr val="dk1"/>
                </a:solidFill>
              </a:rPr>
              <a:t>If they mentioned outliers</a:t>
            </a:r>
            <a:endParaRPr sz="3200" dirty="0">
              <a:solidFill>
                <a:schemeClr val="dk1"/>
              </a:solidFill>
            </a:endParaRPr>
          </a:p>
          <a:p>
            <a:pPr marL="457200" lvl="0" indent="-419100" rtl="0">
              <a:spcBef>
                <a:spcPts val="0"/>
              </a:spcBef>
              <a:spcAft>
                <a:spcPts val="0"/>
              </a:spcAft>
              <a:buClr>
                <a:schemeClr val="dk1"/>
              </a:buClr>
              <a:buSzPts val="3000"/>
              <a:buAutoNum type="arabicParenR"/>
            </a:pPr>
            <a:r>
              <a:rPr lang="en" sz="3200" dirty="0">
                <a:solidFill>
                  <a:schemeClr val="dk1"/>
                </a:solidFill>
              </a:rPr>
              <a:t>Type of outliers mentions: </a:t>
            </a:r>
            <a:endParaRPr sz="3200" dirty="0">
              <a:solidFill>
                <a:schemeClr val="dk1"/>
              </a:solidFill>
            </a:endParaRPr>
          </a:p>
          <a:p>
            <a:pPr marL="1371600" lvl="2" indent="-419100" rtl="0">
              <a:spcBef>
                <a:spcPts val="0"/>
              </a:spcBef>
              <a:spcAft>
                <a:spcPts val="0"/>
              </a:spcAft>
              <a:buClr>
                <a:schemeClr val="dk1"/>
              </a:buClr>
              <a:buSzPts val="3000"/>
              <a:buAutoNum type="romanLcParenR"/>
            </a:pPr>
            <a:r>
              <a:rPr lang="en" sz="3200" dirty="0">
                <a:solidFill>
                  <a:schemeClr val="dk1"/>
                </a:solidFill>
              </a:rPr>
              <a:t>Statistical reason or participant error</a:t>
            </a:r>
            <a:endParaRPr sz="3200" dirty="0">
              <a:solidFill>
                <a:schemeClr val="dk1"/>
              </a:solidFill>
            </a:endParaRPr>
          </a:p>
          <a:p>
            <a:pPr marL="457200" lvl="0" indent="-419100" rtl="0">
              <a:spcBef>
                <a:spcPts val="0"/>
              </a:spcBef>
              <a:spcAft>
                <a:spcPts val="0"/>
              </a:spcAft>
              <a:buClr>
                <a:schemeClr val="dk1"/>
              </a:buClr>
              <a:buSzPts val="3000"/>
              <a:buAutoNum type="arabicParenR"/>
            </a:pPr>
            <a:r>
              <a:rPr lang="en" sz="3200" dirty="0">
                <a:solidFill>
                  <a:schemeClr val="dk1"/>
                </a:solidFill>
              </a:rPr>
              <a:t>If outliers were mentioned, were they: </a:t>
            </a:r>
            <a:endParaRPr sz="3200" dirty="0">
              <a:solidFill>
                <a:schemeClr val="dk1"/>
              </a:solidFill>
            </a:endParaRPr>
          </a:p>
          <a:p>
            <a:pPr marL="1371600" lvl="2" indent="-419100" rtl="0">
              <a:spcBef>
                <a:spcPts val="0"/>
              </a:spcBef>
              <a:spcAft>
                <a:spcPts val="0"/>
              </a:spcAft>
              <a:buClr>
                <a:schemeClr val="dk1"/>
              </a:buClr>
              <a:buSzPts val="3000"/>
              <a:buAutoNum type="romanLcParenR"/>
            </a:pPr>
            <a:r>
              <a:rPr lang="en" sz="3200" dirty="0">
                <a:solidFill>
                  <a:schemeClr val="dk1"/>
                </a:solidFill>
              </a:rPr>
              <a:t>People or data points</a:t>
            </a:r>
            <a:endParaRPr sz="3200" dirty="0">
              <a:solidFill>
                <a:schemeClr val="dk1"/>
              </a:solidFill>
            </a:endParaRPr>
          </a:p>
          <a:p>
            <a:pPr marL="1371600" lvl="2" indent="-419100" rtl="0">
              <a:spcBef>
                <a:spcPts val="0"/>
              </a:spcBef>
              <a:spcAft>
                <a:spcPts val="0"/>
              </a:spcAft>
              <a:buClr>
                <a:schemeClr val="dk1"/>
              </a:buClr>
              <a:buSzPts val="3000"/>
              <a:buAutoNum type="romanLcParenR"/>
            </a:pPr>
            <a:r>
              <a:rPr lang="en" sz="3200" dirty="0">
                <a:solidFill>
                  <a:schemeClr val="dk1"/>
                </a:solidFill>
              </a:rPr>
              <a:t>Included or excluded in the analysis</a:t>
            </a:r>
            <a:endParaRPr sz="3200" dirty="0">
              <a:solidFill>
                <a:schemeClr val="dk1"/>
              </a:solidFill>
            </a:endParaRPr>
          </a:p>
          <a:p>
            <a:pPr marL="2286000" lvl="4" indent="-419100" rtl="0">
              <a:spcBef>
                <a:spcPts val="0"/>
              </a:spcBef>
              <a:spcAft>
                <a:spcPts val="0"/>
              </a:spcAft>
              <a:buClr>
                <a:schemeClr val="dk1"/>
              </a:buClr>
              <a:buSzPts val="3000"/>
              <a:buAutoNum type="alphaLcParenBoth"/>
            </a:pPr>
            <a:r>
              <a:rPr lang="en" sz="3200" dirty="0">
                <a:solidFill>
                  <a:schemeClr val="dk1"/>
                </a:solidFill>
              </a:rPr>
              <a:t>Why were they included or excluded</a:t>
            </a:r>
            <a:endParaRPr sz="3200" dirty="0">
              <a:solidFill>
                <a:schemeClr val="dk1"/>
              </a:solidFill>
            </a:endParaRPr>
          </a:p>
          <a:p>
            <a:pPr marL="457200" lvl="0" indent="-419100" rtl="0">
              <a:spcBef>
                <a:spcPts val="0"/>
              </a:spcBef>
              <a:spcAft>
                <a:spcPts val="0"/>
              </a:spcAft>
              <a:buClr>
                <a:schemeClr val="dk1"/>
              </a:buClr>
              <a:buSzPts val="3000"/>
              <a:buAutoNum type="arabicParenR"/>
            </a:pPr>
            <a:r>
              <a:rPr lang="en" sz="3200" dirty="0">
                <a:solidFill>
                  <a:schemeClr val="dk1"/>
                </a:solidFill>
              </a:rPr>
              <a:t>How many participants were included in the final analysis</a:t>
            </a:r>
          </a:p>
          <a:p>
            <a:pPr marL="38100" lvl="0" rtl="0">
              <a:spcBef>
                <a:spcPts val="0"/>
              </a:spcBef>
              <a:spcAft>
                <a:spcPts val="0"/>
              </a:spcAft>
              <a:buClr>
                <a:schemeClr val="dk1"/>
              </a:buClr>
              <a:buSzPts val="3000"/>
            </a:pPr>
            <a:endParaRPr sz="3200" dirty="0">
              <a:solidFill>
                <a:schemeClr val="dk1"/>
              </a:solidFill>
            </a:endParaRPr>
          </a:p>
          <a:p>
            <a:pPr marL="0" marR="0" lvl="0" indent="0" algn="just" rtl="0">
              <a:lnSpc>
                <a:spcPct val="100000"/>
              </a:lnSpc>
              <a:spcBef>
                <a:spcPts val="0"/>
              </a:spcBef>
              <a:spcAft>
                <a:spcPts val="0"/>
              </a:spcAft>
              <a:buNone/>
            </a:pPr>
            <a:endParaRPr sz="2900" dirty="0">
              <a:solidFill>
                <a:schemeClr val="dk1"/>
              </a:solidFill>
            </a:endParaRPr>
          </a:p>
        </p:txBody>
      </p:sp>
      <p:sp>
        <p:nvSpPr>
          <p:cNvPr id="131" name="Shape 131"/>
          <p:cNvSpPr/>
          <p:nvPr/>
        </p:nvSpPr>
        <p:spPr>
          <a:xfrm>
            <a:off x="420640" y="28087461"/>
            <a:ext cx="11140516" cy="4506473"/>
          </a:xfrm>
          <a:prstGeom prst="rect">
            <a:avLst/>
          </a:prstGeom>
          <a:solidFill>
            <a:schemeClr val="lt1"/>
          </a:solidFill>
          <a:ln>
            <a:noFill/>
          </a:ln>
        </p:spPr>
        <p:txBody>
          <a:bodyPr spcFirstLastPara="1" wrap="square" lIns="84125" tIns="42125" rIns="84125" bIns="42125" anchor="t" anchorCtr="0">
            <a:noAutofit/>
          </a:bodyPr>
          <a:lstStyle/>
          <a:p>
            <a:pPr marL="304800" marR="0" lvl="0" indent="-304800" algn="ctr" rtl="0">
              <a:spcBef>
                <a:spcPts val="0"/>
              </a:spcBef>
              <a:spcAft>
                <a:spcPts val="0"/>
              </a:spcAft>
              <a:buNone/>
            </a:pPr>
            <a:r>
              <a:rPr lang="en" sz="4300" b="0" i="0" u="none" strike="noStrike" cap="none" dirty="0">
                <a:solidFill>
                  <a:srgbClr val="7E414F"/>
                </a:solidFill>
                <a:latin typeface="Arial Black"/>
                <a:ea typeface="Arial Black"/>
                <a:cs typeface="Arial Black"/>
                <a:sym typeface="Arial Black"/>
              </a:rPr>
              <a:t>CONTACT INFORMATION</a:t>
            </a:r>
            <a:endParaRPr sz="1400" dirty="0">
              <a:solidFill>
                <a:srgbClr val="7E414F"/>
              </a:solidFill>
            </a:endParaRPr>
          </a:p>
        </p:txBody>
      </p:sp>
      <p:sp>
        <p:nvSpPr>
          <p:cNvPr id="133" name="Shape 133"/>
          <p:cNvSpPr txBox="1"/>
          <p:nvPr/>
        </p:nvSpPr>
        <p:spPr>
          <a:xfrm>
            <a:off x="423746" y="5402475"/>
            <a:ext cx="11137410" cy="3602806"/>
          </a:xfrm>
          <a:prstGeom prst="rect">
            <a:avLst/>
          </a:prstGeom>
          <a:solidFill>
            <a:schemeClr val="lt1"/>
          </a:solidFill>
          <a:ln>
            <a:noFill/>
          </a:ln>
        </p:spPr>
        <p:txBody>
          <a:bodyPr spcFirstLastPara="1" wrap="square" lIns="97075" tIns="48475" rIns="97075" bIns="48475" anchor="t" anchorCtr="0">
            <a:noAutofit/>
          </a:bodyPr>
          <a:lstStyle/>
          <a:p>
            <a:pPr marL="0" marR="0" lvl="0" indent="0" algn="ctr" rtl="0">
              <a:spcBef>
                <a:spcPts val="0"/>
              </a:spcBef>
              <a:spcAft>
                <a:spcPts val="0"/>
              </a:spcAft>
              <a:buNone/>
            </a:pPr>
            <a:r>
              <a:rPr lang="en" sz="4800" dirty="0">
                <a:solidFill>
                  <a:srgbClr val="7E414F"/>
                </a:solidFill>
                <a:latin typeface="Arial Black"/>
                <a:ea typeface="Arial Black"/>
                <a:cs typeface="Arial Black"/>
                <a:sym typeface="Arial Black"/>
              </a:rPr>
              <a:t>ABSTRACT</a:t>
            </a:r>
            <a:endParaRPr sz="4800" dirty="0">
              <a:solidFill>
                <a:srgbClr val="7E414F"/>
              </a:solidFill>
              <a:latin typeface="Arial Black"/>
              <a:ea typeface="Arial Black"/>
              <a:cs typeface="Arial Black"/>
              <a:sym typeface="Arial Black"/>
            </a:endParaRPr>
          </a:p>
          <a:p>
            <a:pPr marL="0" marR="0" lvl="0" indent="0" rtl="0">
              <a:spcBef>
                <a:spcPts val="0"/>
              </a:spcBef>
              <a:spcAft>
                <a:spcPts val="0"/>
              </a:spcAft>
              <a:buNone/>
            </a:pPr>
            <a:r>
              <a:rPr lang="en" sz="3200" dirty="0">
                <a:solidFill>
                  <a:schemeClr val="dk1"/>
                </a:solidFill>
              </a:rPr>
              <a:t>This study examined the impact of the growth of the Open Science Framework on report rates and transparent descriptions of outlier analyses in studies, as the importance of understanding the data manipulation in a study is crucial to creating reproducible science.</a:t>
            </a:r>
          </a:p>
          <a:p>
            <a:pPr marL="0" marR="0" lvl="0" indent="0" rtl="0">
              <a:spcBef>
                <a:spcPts val="0"/>
              </a:spcBef>
              <a:spcAft>
                <a:spcPts val="0"/>
              </a:spcAft>
              <a:buNone/>
            </a:pPr>
            <a:endParaRPr sz="3200" i="0" u="none" strike="noStrike" cap="none" dirty="0">
              <a:solidFill>
                <a:schemeClr val="dk1"/>
              </a:solidFill>
            </a:endParaRPr>
          </a:p>
        </p:txBody>
      </p:sp>
      <p:sp>
        <p:nvSpPr>
          <p:cNvPr id="134" name="Shape 134"/>
          <p:cNvSpPr txBox="1"/>
          <p:nvPr/>
        </p:nvSpPr>
        <p:spPr>
          <a:xfrm>
            <a:off x="32434952" y="5402475"/>
            <a:ext cx="10987895" cy="18914459"/>
          </a:xfrm>
          <a:prstGeom prst="rect">
            <a:avLst/>
          </a:prstGeom>
          <a:solidFill>
            <a:schemeClr val="lt1"/>
          </a:solidFill>
          <a:ln>
            <a:noFill/>
          </a:ln>
        </p:spPr>
        <p:txBody>
          <a:bodyPr spcFirstLastPara="1" wrap="square" lIns="97075" tIns="48475" rIns="97075" bIns="48475" anchor="t" anchorCtr="0">
            <a:noAutofit/>
          </a:bodyPr>
          <a:lstStyle/>
          <a:p>
            <a:pPr marL="0" marR="0" lvl="0" indent="0" algn="ctr" rtl="0">
              <a:spcBef>
                <a:spcPts val="0"/>
              </a:spcBef>
              <a:spcAft>
                <a:spcPts val="0"/>
              </a:spcAft>
              <a:buNone/>
            </a:pPr>
            <a:endParaRPr sz="3000" dirty="0"/>
          </a:p>
        </p:txBody>
      </p:sp>
      <p:graphicFrame>
        <p:nvGraphicFramePr>
          <p:cNvPr id="136" name="Shape 136"/>
          <p:cNvGraphicFramePr/>
          <p:nvPr>
            <p:extLst>
              <p:ext uri="{D42A27DB-BD31-4B8C-83A1-F6EECF244321}">
                <p14:modId xmlns:p14="http://schemas.microsoft.com/office/powerpoint/2010/main" val="2310166884"/>
              </p:ext>
            </p:extLst>
          </p:nvPr>
        </p:nvGraphicFramePr>
        <p:xfrm>
          <a:off x="12361459" y="17167519"/>
          <a:ext cx="8835740" cy="12120660"/>
        </p:xfrm>
        <a:graphic>
          <a:graphicData uri="http://schemas.openxmlformats.org/drawingml/2006/table">
            <a:tbl>
              <a:tblPr>
                <a:noFill/>
                <a:tableStyleId>{D03A34A6-ED36-43DB-8526-F2D1AEB83D46}</a:tableStyleId>
              </a:tblPr>
              <a:tblGrid>
                <a:gridCol w="3504620">
                  <a:extLst>
                    <a:ext uri="{9D8B030D-6E8A-4147-A177-3AD203B41FA5}">
                      <a16:colId xmlns:a16="http://schemas.microsoft.com/office/drawing/2014/main" val="20000"/>
                    </a:ext>
                  </a:extLst>
                </a:gridCol>
                <a:gridCol w="1669663">
                  <a:extLst>
                    <a:ext uri="{9D8B030D-6E8A-4147-A177-3AD203B41FA5}">
                      <a16:colId xmlns:a16="http://schemas.microsoft.com/office/drawing/2014/main" val="20001"/>
                    </a:ext>
                  </a:extLst>
                </a:gridCol>
                <a:gridCol w="1873114">
                  <a:extLst>
                    <a:ext uri="{9D8B030D-6E8A-4147-A177-3AD203B41FA5}">
                      <a16:colId xmlns:a16="http://schemas.microsoft.com/office/drawing/2014/main" val="20002"/>
                    </a:ext>
                  </a:extLst>
                </a:gridCol>
                <a:gridCol w="1788343">
                  <a:extLst>
                    <a:ext uri="{9D8B030D-6E8A-4147-A177-3AD203B41FA5}">
                      <a16:colId xmlns:a16="http://schemas.microsoft.com/office/drawing/2014/main" val="20003"/>
                    </a:ext>
                  </a:extLst>
                </a:gridCol>
              </a:tblGrid>
              <a:tr h="2435591">
                <a:tc>
                  <a:txBody>
                    <a:bodyPr/>
                    <a:lstStyle/>
                    <a:p>
                      <a:pPr marL="0" lvl="0" indent="0" algn="l" rtl="0">
                        <a:spcBef>
                          <a:spcPts val="0"/>
                        </a:spcBef>
                        <a:spcAft>
                          <a:spcPts val="0"/>
                        </a:spcAft>
                        <a:buNone/>
                      </a:pPr>
                      <a:r>
                        <a:rPr lang="en" sz="3000" b="1" dirty="0">
                          <a:latin typeface="+mj-lt"/>
                        </a:rPr>
                        <a:t>Field</a:t>
                      </a:r>
                      <a:endParaRPr sz="3000" b="1" dirty="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lvl="0" indent="0" rtl="0">
                        <a:spcBef>
                          <a:spcPts val="0"/>
                        </a:spcBef>
                        <a:spcAft>
                          <a:spcPts val="0"/>
                        </a:spcAft>
                        <a:buNone/>
                      </a:pPr>
                      <a:r>
                        <a:rPr lang="en" sz="3000" b="1">
                          <a:latin typeface="+mj-lt"/>
                        </a:rPr>
                        <a:t>Effect Size Change (</a:t>
                      </a:r>
                      <a:r>
                        <a:rPr lang="en" sz="3000" b="1" i="1">
                          <a:latin typeface="+mj-lt"/>
                        </a:rPr>
                        <a:t>d</a:t>
                      </a:r>
                      <a:r>
                        <a:rPr lang="en" sz="3000" b="1">
                          <a:latin typeface="+mj-lt"/>
                        </a:rPr>
                        <a:t>) </a:t>
                      </a:r>
                      <a:endParaRPr sz="3000" b="1">
                        <a:latin typeface="+mj-lt"/>
                      </a:endParaRPr>
                    </a:p>
                  </a:txBody>
                  <a:tcPr marL="68575" marR="68575" marT="91425" marB="9142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lvl="0" indent="0" rtl="0">
                        <a:spcBef>
                          <a:spcPts val="0"/>
                        </a:spcBef>
                        <a:spcAft>
                          <a:spcPts val="0"/>
                        </a:spcAft>
                        <a:buNone/>
                      </a:pPr>
                      <a:r>
                        <a:rPr lang="en" sz="3000" b="1">
                          <a:latin typeface="+mj-lt"/>
                        </a:rPr>
                        <a:t>Number of Experiments 2012</a:t>
                      </a:r>
                      <a:endParaRPr sz="3000" b="1">
                        <a:latin typeface="+mj-lt"/>
                      </a:endParaRPr>
                    </a:p>
                  </a:txBody>
                  <a:tcPr marL="68575" marR="68575" marT="91425" marB="9142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lvl="0" indent="0" rtl="0">
                        <a:spcBef>
                          <a:spcPts val="0"/>
                        </a:spcBef>
                        <a:spcAft>
                          <a:spcPts val="0"/>
                        </a:spcAft>
                        <a:buNone/>
                      </a:pPr>
                      <a:r>
                        <a:rPr lang="en" sz="3000" b="1">
                          <a:latin typeface="+mj-lt"/>
                        </a:rPr>
                        <a:t>Number of Experiments 2017</a:t>
                      </a:r>
                      <a:endParaRPr sz="3000" b="1">
                        <a:latin typeface="+mj-lt"/>
                      </a:endParaRPr>
                    </a:p>
                  </a:txBody>
                  <a:tcPr marL="68575" marR="68575" marT="91425" marB="9142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55110">
                <a:tc rowSpan="2">
                  <a:txBody>
                    <a:bodyPr/>
                    <a:lstStyle/>
                    <a:p>
                      <a:pPr marL="0" lvl="0" indent="0" rtl="0">
                        <a:spcBef>
                          <a:spcPts val="0"/>
                        </a:spcBef>
                        <a:spcAft>
                          <a:spcPts val="0"/>
                        </a:spcAft>
                        <a:buNone/>
                      </a:pPr>
                      <a:r>
                        <a:rPr lang="en" sz="3000" dirty="0">
                          <a:latin typeface="+mj-lt"/>
                        </a:rPr>
                        <a:t>Clinical</a:t>
                      </a:r>
                      <a:endParaRPr sz="3000" dirty="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lnSpc>
                          <a:spcPct val="115000"/>
                        </a:lnSpc>
                        <a:spcBef>
                          <a:spcPts val="0"/>
                        </a:spcBef>
                        <a:spcAft>
                          <a:spcPts val="0"/>
                        </a:spcAft>
                        <a:buNone/>
                      </a:pPr>
                      <a:r>
                        <a:rPr lang="en" sz="3000" dirty="0">
                          <a:latin typeface="+mj-lt"/>
                        </a:rPr>
                        <a:t>0.26</a:t>
                      </a:r>
                      <a:endParaRPr sz="3000" dirty="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spcBef>
                          <a:spcPts val="0"/>
                        </a:spcBef>
                        <a:spcAft>
                          <a:spcPts val="0"/>
                        </a:spcAft>
                        <a:buNone/>
                      </a:pPr>
                      <a:r>
                        <a:rPr lang="en" sz="3000">
                          <a:latin typeface="+mj-lt"/>
                        </a:rPr>
                        <a:t>54</a:t>
                      </a:r>
                      <a:endParaRPr sz="300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spcBef>
                          <a:spcPts val="0"/>
                        </a:spcBef>
                        <a:spcAft>
                          <a:spcPts val="0"/>
                        </a:spcAft>
                        <a:buNone/>
                      </a:pPr>
                      <a:r>
                        <a:rPr lang="en" sz="3000">
                          <a:latin typeface="+mj-lt"/>
                        </a:rPr>
                        <a:t>50</a:t>
                      </a:r>
                      <a:endParaRPr sz="300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5511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355110">
                <a:tc rowSpan="2">
                  <a:txBody>
                    <a:bodyPr/>
                    <a:lstStyle/>
                    <a:p>
                      <a:pPr marL="0" lvl="0" indent="0" rtl="0">
                        <a:spcBef>
                          <a:spcPts val="0"/>
                        </a:spcBef>
                        <a:spcAft>
                          <a:spcPts val="0"/>
                        </a:spcAft>
                        <a:buNone/>
                      </a:pPr>
                      <a:r>
                        <a:rPr lang="en" sz="3000">
                          <a:latin typeface="+mj-lt"/>
                        </a:rPr>
                        <a:t>Cognitive</a:t>
                      </a:r>
                      <a:endParaRPr sz="300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lnSpc>
                          <a:spcPct val="115000"/>
                        </a:lnSpc>
                        <a:spcBef>
                          <a:spcPts val="0"/>
                        </a:spcBef>
                        <a:spcAft>
                          <a:spcPts val="0"/>
                        </a:spcAft>
                        <a:buNone/>
                      </a:pPr>
                      <a:r>
                        <a:rPr lang="en" sz="3000" dirty="0">
                          <a:latin typeface="+mj-lt"/>
                        </a:rPr>
                        <a:t>2.93</a:t>
                      </a:r>
                      <a:endParaRPr sz="3000" dirty="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spcBef>
                          <a:spcPts val="0"/>
                        </a:spcBef>
                        <a:spcAft>
                          <a:spcPts val="0"/>
                        </a:spcAft>
                        <a:buNone/>
                      </a:pPr>
                      <a:r>
                        <a:rPr lang="en" sz="3000" dirty="0">
                          <a:latin typeface="+mj-lt"/>
                        </a:rPr>
                        <a:t>164</a:t>
                      </a:r>
                      <a:endParaRPr sz="3000" dirty="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spcBef>
                          <a:spcPts val="0"/>
                        </a:spcBef>
                        <a:spcAft>
                          <a:spcPts val="0"/>
                        </a:spcAft>
                        <a:buNone/>
                      </a:pPr>
                      <a:r>
                        <a:rPr lang="en" sz="3000">
                          <a:latin typeface="+mj-lt"/>
                        </a:rPr>
                        <a:t>135</a:t>
                      </a:r>
                      <a:endParaRPr sz="300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5511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355110">
                <a:tc rowSpan="2">
                  <a:txBody>
                    <a:bodyPr/>
                    <a:lstStyle/>
                    <a:p>
                      <a:pPr marL="0" lvl="0" indent="0" rtl="0">
                        <a:spcBef>
                          <a:spcPts val="0"/>
                        </a:spcBef>
                        <a:spcAft>
                          <a:spcPts val="0"/>
                        </a:spcAft>
                        <a:buNone/>
                      </a:pPr>
                      <a:r>
                        <a:rPr lang="en" sz="3000">
                          <a:latin typeface="+mj-lt"/>
                        </a:rPr>
                        <a:t>Counseling</a:t>
                      </a:r>
                      <a:endParaRPr sz="300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lnSpc>
                          <a:spcPct val="115000"/>
                        </a:lnSpc>
                        <a:spcBef>
                          <a:spcPts val="0"/>
                        </a:spcBef>
                        <a:spcAft>
                          <a:spcPts val="0"/>
                        </a:spcAft>
                        <a:buNone/>
                      </a:pPr>
                      <a:r>
                        <a:rPr lang="en" sz="3000" dirty="0">
                          <a:latin typeface="+mj-lt"/>
                        </a:rPr>
                        <a:t>1.66</a:t>
                      </a:r>
                      <a:endParaRPr sz="3000" dirty="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spcBef>
                          <a:spcPts val="0"/>
                        </a:spcBef>
                        <a:spcAft>
                          <a:spcPts val="0"/>
                        </a:spcAft>
                        <a:buNone/>
                      </a:pPr>
                      <a:r>
                        <a:rPr lang="en" sz="3000" dirty="0">
                          <a:latin typeface="+mj-lt"/>
                        </a:rPr>
                        <a:t>56</a:t>
                      </a:r>
                      <a:endParaRPr sz="3000" dirty="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spcBef>
                          <a:spcPts val="0"/>
                        </a:spcBef>
                        <a:spcAft>
                          <a:spcPts val="0"/>
                        </a:spcAft>
                        <a:buNone/>
                      </a:pPr>
                      <a:r>
                        <a:rPr lang="en" sz="3000">
                          <a:latin typeface="+mj-lt"/>
                        </a:rPr>
                        <a:t>57</a:t>
                      </a:r>
                      <a:endParaRPr sz="300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5511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6"/>
                  </a:ext>
                </a:extLst>
              </a:tr>
              <a:tr h="355110">
                <a:tc rowSpan="2">
                  <a:txBody>
                    <a:bodyPr/>
                    <a:lstStyle/>
                    <a:p>
                      <a:pPr marL="0" lvl="0" indent="0" rtl="0">
                        <a:spcBef>
                          <a:spcPts val="0"/>
                        </a:spcBef>
                        <a:spcAft>
                          <a:spcPts val="0"/>
                        </a:spcAft>
                        <a:buNone/>
                      </a:pPr>
                      <a:r>
                        <a:rPr lang="en" sz="3000">
                          <a:latin typeface="+mj-lt"/>
                        </a:rPr>
                        <a:t>Developmental</a:t>
                      </a:r>
                      <a:endParaRPr sz="300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lnSpc>
                          <a:spcPct val="115000"/>
                        </a:lnSpc>
                        <a:spcBef>
                          <a:spcPts val="0"/>
                        </a:spcBef>
                        <a:spcAft>
                          <a:spcPts val="0"/>
                        </a:spcAft>
                        <a:buNone/>
                      </a:pPr>
                      <a:r>
                        <a:rPr lang="en" sz="3000">
                          <a:latin typeface="+mj-lt"/>
                        </a:rPr>
                        <a:t>1.48</a:t>
                      </a:r>
                      <a:endParaRPr sz="300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spcBef>
                          <a:spcPts val="0"/>
                        </a:spcBef>
                        <a:spcAft>
                          <a:spcPts val="0"/>
                        </a:spcAft>
                        <a:buNone/>
                      </a:pPr>
                      <a:r>
                        <a:rPr lang="en" sz="3000" dirty="0">
                          <a:latin typeface="+mj-lt"/>
                        </a:rPr>
                        <a:t>70</a:t>
                      </a:r>
                      <a:endParaRPr sz="3000" dirty="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spcBef>
                          <a:spcPts val="0"/>
                        </a:spcBef>
                        <a:spcAft>
                          <a:spcPts val="0"/>
                        </a:spcAft>
                        <a:buNone/>
                      </a:pPr>
                      <a:r>
                        <a:rPr lang="en" sz="3000">
                          <a:latin typeface="+mj-lt"/>
                        </a:rPr>
                        <a:t>71</a:t>
                      </a:r>
                      <a:endParaRPr sz="300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5511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8"/>
                  </a:ext>
                </a:extLst>
              </a:tr>
              <a:tr h="355110">
                <a:tc rowSpan="2">
                  <a:txBody>
                    <a:bodyPr/>
                    <a:lstStyle/>
                    <a:p>
                      <a:pPr marL="0" lvl="0" indent="0" rtl="0">
                        <a:spcBef>
                          <a:spcPts val="0"/>
                        </a:spcBef>
                        <a:spcAft>
                          <a:spcPts val="0"/>
                        </a:spcAft>
                        <a:buNone/>
                      </a:pPr>
                      <a:r>
                        <a:rPr lang="en" sz="3000">
                          <a:latin typeface="+mj-lt"/>
                        </a:rPr>
                        <a:t>Educational</a:t>
                      </a:r>
                      <a:endParaRPr sz="300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lnSpc>
                          <a:spcPct val="115000"/>
                        </a:lnSpc>
                        <a:spcBef>
                          <a:spcPts val="0"/>
                        </a:spcBef>
                        <a:spcAft>
                          <a:spcPts val="0"/>
                        </a:spcAft>
                        <a:buNone/>
                      </a:pPr>
                      <a:r>
                        <a:rPr lang="en" sz="3000" dirty="0">
                          <a:latin typeface="+mj-lt"/>
                        </a:rPr>
                        <a:t>0.48</a:t>
                      </a:r>
                      <a:endParaRPr sz="3000" dirty="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spcBef>
                          <a:spcPts val="0"/>
                        </a:spcBef>
                        <a:spcAft>
                          <a:spcPts val="0"/>
                        </a:spcAft>
                        <a:buNone/>
                      </a:pPr>
                      <a:r>
                        <a:rPr lang="en" sz="3000" dirty="0">
                          <a:latin typeface="+mj-lt"/>
                        </a:rPr>
                        <a:t>56</a:t>
                      </a:r>
                      <a:endParaRPr sz="3000" dirty="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spcBef>
                          <a:spcPts val="0"/>
                        </a:spcBef>
                        <a:spcAft>
                          <a:spcPts val="0"/>
                        </a:spcAft>
                        <a:buNone/>
                      </a:pPr>
                      <a:r>
                        <a:rPr lang="en" sz="3000">
                          <a:latin typeface="+mj-lt"/>
                        </a:rPr>
                        <a:t>58</a:t>
                      </a:r>
                      <a:endParaRPr sz="300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5511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355110">
                <a:tc rowSpan="2">
                  <a:txBody>
                    <a:bodyPr/>
                    <a:lstStyle/>
                    <a:p>
                      <a:pPr marL="0" lvl="0" indent="0" rtl="0">
                        <a:spcBef>
                          <a:spcPts val="0"/>
                        </a:spcBef>
                        <a:spcAft>
                          <a:spcPts val="0"/>
                        </a:spcAft>
                        <a:buNone/>
                      </a:pPr>
                      <a:r>
                        <a:rPr lang="en" sz="3000">
                          <a:latin typeface="+mj-lt"/>
                        </a:rPr>
                        <a:t>Environmental</a:t>
                      </a:r>
                      <a:endParaRPr sz="300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lnSpc>
                          <a:spcPct val="115000"/>
                        </a:lnSpc>
                        <a:spcBef>
                          <a:spcPts val="0"/>
                        </a:spcBef>
                        <a:spcAft>
                          <a:spcPts val="0"/>
                        </a:spcAft>
                        <a:buNone/>
                      </a:pPr>
                      <a:r>
                        <a:rPr lang="en" sz="3000" dirty="0">
                          <a:latin typeface="+mj-lt"/>
                        </a:rPr>
                        <a:t>0.00</a:t>
                      </a:r>
                      <a:endParaRPr sz="3000" dirty="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spcBef>
                          <a:spcPts val="0"/>
                        </a:spcBef>
                        <a:spcAft>
                          <a:spcPts val="0"/>
                        </a:spcAft>
                        <a:buNone/>
                      </a:pPr>
                      <a:r>
                        <a:rPr lang="en" sz="3000" dirty="0">
                          <a:latin typeface="+mj-lt"/>
                        </a:rPr>
                        <a:t>58</a:t>
                      </a:r>
                      <a:endParaRPr sz="3000" dirty="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spcBef>
                          <a:spcPts val="0"/>
                        </a:spcBef>
                        <a:spcAft>
                          <a:spcPts val="0"/>
                        </a:spcAft>
                        <a:buNone/>
                      </a:pPr>
                      <a:r>
                        <a:rPr lang="en" sz="3000">
                          <a:latin typeface="+mj-lt"/>
                        </a:rPr>
                        <a:t>58</a:t>
                      </a:r>
                      <a:endParaRPr sz="300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5511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2"/>
                  </a:ext>
                </a:extLst>
              </a:tr>
              <a:tr h="355110">
                <a:tc rowSpan="2">
                  <a:txBody>
                    <a:bodyPr/>
                    <a:lstStyle/>
                    <a:p>
                      <a:pPr marL="0" lvl="0" indent="0" rtl="0">
                        <a:spcBef>
                          <a:spcPts val="0"/>
                        </a:spcBef>
                        <a:spcAft>
                          <a:spcPts val="0"/>
                        </a:spcAft>
                        <a:buNone/>
                      </a:pPr>
                      <a:r>
                        <a:rPr lang="en" sz="3000">
                          <a:latin typeface="+mj-lt"/>
                        </a:rPr>
                        <a:t>Forensics</a:t>
                      </a:r>
                      <a:endParaRPr sz="300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lnSpc>
                          <a:spcPct val="115000"/>
                        </a:lnSpc>
                        <a:spcBef>
                          <a:spcPts val="0"/>
                        </a:spcBef>
                        <a:spcAft>
                          <a:spcPts val="0"/>
                        </a:spcAft>
                        <a:buNone/>
                      </a:pPr>
                      <a:r>
                        <a:rPr lang="en" sz="3000">
                          <a:latin typeface="+mj-lt"/>
                        </a:rPr>
                        <a:t>2.56</a:t>
                      </a:r>
                      <a:endParaRPr sz="300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spcBef>
                          <a:spcPts val="0"/>
                        </a:spcBef>
                        <a:spcAft>
                          <a:spcPts val="0"/>
                        </a:spcAft>
                        <a:buNone/>
                      </a:pPr>
                      <a:r>
                        <a:rPr lang="en" sz="3000" dirty="0">
                          <a:latin typeface="+mj-lt"/>
                        </a:rPr>
                        <a:t>62</a:t>
                      </a:r>
                      <a:endParaRPr sz="3000" dirty="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spcBef>
                          <a:spcPts val="0"/>
                        </a:spcBef>
                        <a:spcAft>
                          <a:spcPts val="0"/>
                        </a:spcAft>
                        <a:buNone/>
                      </a:pPr>
                      <a:r>
                        <a:rPr lang="en" sz="3000">
                          <a:latin typeface="+mj-lt"/>
                        </a:rPr>
                        <a:t>70</a:t>
                      </a:r>
                      <a:endParaRPr sz="300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5511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4"/>
                  </a:ext>
                </a:extLst>
              </a:tr>
              <a:tr h="355110">
                <a:tc rowSpan="2">
                  <a:txBody>
                    <a:bodyPr/>
                    <a:lstStyle/>
                    <a:p>
                      <a:pPr marL="0" lvl="0" indent="0" rtl="0">
                        <a:spcBef>
                          <a:spcPts val="0"/>
                        </a:spcBef>
                        <a:spcAft>
                          <a:spcPts val="0"/>
                        </a:spcAft>
                        <a:buNone/>
                      </a:pPr>
                      <a:r>
                        <a:rPr lang="en" sz="3000">
                          <a:latin typeface="+mj-lt"/>
                        </a:rPr>
                        <a:t>Industrial Organizational</a:t>
                      </a:r>
                      <a:endParaRPr sz="300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lnSpc>
                          <a:spcPct val="115000"/>
                        </a:lnSpc>
                        <a:spcBef>
                          <a:spcPts val="0"/>
                        </a:spcBef>
                        <a:spcAft>
                          <a:spcPts val="0"/>
                        </a:spcAft>
                        <a:buNone/>
                      </a:pPr>
                      <a:r>
                        <a:rPr lang="en" sz="3000">
                          <a:latin typeface="+mj-lt"/>
                        </a:rPr>
                        <a:t>2.79</a:t>
                      </a:r>
                      <a:endParaRPr sz="300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spcBef>
                          <a:spcPts val="0"/>
                        </a:spcBef>
                        <a:spcAft>
                          <a:spcPts val="0"/>
                        </a:spcAft>
                        <a:buNone/>
                      </a:pPr>
                      <a:r>
                        <a:rPr lang="en" sz="3000" dirty="0">
                          <a:latin typeface="+mj-lt"/>
                        </a:rPr>
                        <a:t>104</a:t>
                      </a:r>
                      <a:endParaRPr sz="3000" dirty="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spcBef>
                          <a:spcPts val="0"/>
                        </a:spcBef>
                        <a:spcAft>
                          <a:spcPts val="0"/>
                        </a:spcAft>
                        <a:buNone/>
                      </a:pPr>
                      <a:r>
                        <a:rPr lang="en" sz="3000">
                          <a:latin typeface="+mj-lt"/>
                        </a:rPr>
                        <a:t>124</a:t>
                      </a:r>
                      <a:endParaRPr sz="300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72770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6"/>
                  </a:ext>
                </a:extLst>
              </a:tr>
              <a:tr h="355110">
                <a:tc rowSpan="2">
                  <a:txBody>
                    <a:bodyPr/>
                    <a:lstStyle/>
                    <a:p>
                      <a:pPr marL="0" lvl="0" indent="0" rtl="0">
                        <a:spcBef>
                          <a:spcPts val="0"/>
                        </a:spcBef>
                        <a:spcAft>
                          <a:spcPts val="0"/>
                        </a:spcAft>
                        <a:buNone/>
                      </a:pPr>
                      <a:r>
                        <a:rPr lang="en" sz="3000">
                          <a:latin typeface="+mj-lt"/>
                        </a:rPr>
                        <a:t>Neurological/ Physiological</a:t>
                      </a:r>
                      <a:endParaRPr sz="300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lnSpc>
                          <a:spcPct val="115000"/>
                        </a:lnSpc>
                        <a:spcBef>
                          <a:spcPts val="0"/>
                        </a:spcBef>
                        <a:spcAft>
                          <a:spcPts val="0"/>
                        </a:spcAft>
                        <a:buNone/>
                      </a:pPr>
                      <a:r>
                        <a:rPr lang="en" sz="3000">
                          <a:latin typeface="+mj-lt"/>
                        </a:rPr>
                        <a:t>1.60</a:t>
                      </a:r>
                      <a:endParaRPr sz="300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spcBef>
                          <a:spcPts val="0"/>
                        </a:spcBef>
                        <a:spcAft>
                          <a:spcPts val="0"/>
                        </a:spcAft>
                        <a:buNone/>
                      </a:pPr>
                      <a:r>
                        <a:rPr lang="en" sz="3000">
                          <a:latin typeface="+mj-lt"/>
                        </a:rPr>
                        <a:t>59</a:t>
                      </a:r>
                      <a:endParaRPr sz="300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spcBef>
                          <a:spcPts val="0"/>
                        </a:spcBef>
                        <a:spcAft>
                          <a:spcPts val="0"/>
                        </a:spcAft>
                        <a:buNone/>
                      </a:pPr>
                      <a:r>
                        <a:rPr lang="en" sz="3000" dirty="0">
                          <a:latin typeface="+mj-lt"/>
                        </a:rPr>
                        <a:t>56</a:t>
                      </a:r>
                      <a:endParaRPr sz="3000" dirty="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72770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8"/>
                  </a:ext>
                </a:extLst>
              </a:tr>
              <a:tr h="355110">
                <a:tc rowSpan="2">
                  <a:txBody>
                    <a:bodyPr/>
                    <a:lstStyle/>
                    <a:p>
                      <a:pPr marL="0" lvl="0" indent="0" rtl="0">
                        <a:spcBef>
                          <a:spcPts val="0"/>
                        </a:spcBef>
                        <a:spcAft>
                          <a:spcPts val="0"/>
                        </a:spcAft>
                        <a:buNone/>
                      </a:pPr>
                      <a:r>
                        <a:rPr lang="en" sz="3000">
                          <a:latin typeface="+mj-lt"/>
                        </a:rPr>
                        <a:t>Social</a:t>
                      </a:r>
                      <a:endParaRPr sz="300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lnSpc>
                          <a:spcPct val="115000"/>
                        </a:lnSpc>
                        <a:spcBef>
                          <a:spcPts val="0"/>
                        </a:spcBef>
                        <a:spcAft>
                          <a:spcPts val="0"/>
                        </a:spcAft>
                        <a:buNone/>
                      </a:pPr>
                      <a:r>
                        <a:rPr lang="en" sz="3000">
                          <a:latin typeface="+mj-lt"/>
                        </a:rPr>
                        <a:t>6.64</a:t>
                      </a:r>
                      <a:endParaRPr sz="300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spcBef>
                          <a:spcPts val="0"/>
                        </a:spcBef>
                        <a:spcAft>
                          <a:spcPts val="0"/>
                        </a:spcAft>
                        <a:buNone/>
                      </a:pPr>
                      <a:r>
                        <a:rPr lang="en" sz="3000" dirty="0">
                          <a:latin typeface="+mj-lt"/>
                        </a:rPr>
                        <a:t>164</a:t>
                      </a:r>
                      <a:endParaRPr sz="3000" dirty="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spcBef>
                          <a:spcPts val="0"/>
                        </a:spcBef>
                        <a:spcAft>
                          <a:spcPts val="0"/>
                        </a:spcAft>
                        <a:buNone/>
                      </a:pPr>
                      <a:r>
                        <a:rPr lang="en" sz="3000" dirty="0">
                          <a:latin typeface="+mj-lt"/>
                        </a:rPr>
                        <a:t>231</a:t>
                      </a:r>
                      <a:endParaRPr sz="3000" dirty="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35511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20"/>
                  </a:ext>
                </a:extLst>
              </a:tr>
              <a:tr h="355110">
                <a:tc rowSpan="2">
                  <a:txBody>
                    <a:bodyPr/>
                    <a:lstStyle/>
                    <a:p>
                      <a:pPr marL="0" lvl="0" indent="0" rtl="0">
                        <a:spcBef>
                          <a:spcPts val="0"/>
                        </a:spcBef>
                        <a:spcAft>
                          <a:spcPts val="0"/>
                        </a:spcAft>
                        <a:buNone/>
                      </a:pPr>
                      <a:r>
                        <a:rPr lang="en" sz="3000">
                          <a:latin typeface="+mj-lt"/>
                        </a:rPr>
                        <a:t>Sports</a:t>
                      </a:r>
                      <a:endParaRPr sz="300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lnSpc>
                          <a:spcPct val="115000"/>
                        </a:lnSpc>
                        <a:spcBef>
                          <a:spcPts val="0"/>
                        </a:spcBef>
                        <a:spcAft>
                          <a:spcPts val="0"/>
                        </a:spcAft>
                        <a:buNone/>
                      </a:pPr>
                      <a:r>
                        <a:rPr lang="en" sz="3000">
                          <a:latin typeface="+mj-lt"/>
                        </a:rPr>
                        <a:t>0.75</a:t>
                      </a:r>
                      <a:endParaRPr sz="300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spcBef>
                          <a:spcPts val="0"/>
                        </a:spcBef>
                        <a:spcAft>
                          <a:spcPts val="0"/>
                        </a:spcAft>
                        <a:buNone/>
                      </a:pPr>
                      <a:r>
                        <a:rPr lang="en" sz="3000" dirty="0">
                          <a:latin typeface="+mj-lt"/>
                        </a:rPr>
                        <a:t>58</a:t>
                      </a:r>
                      <a:endParaRPr sz="3000" dirty="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lvl="0" indent="0" algn="ctr" rtl="0">
                        <a:spcBef>
                          <a:spcPts val="0"/>
                        </a:spcBef>
                        <a:spcAft>
                          <a:spcPts val="0"/>
                        </a:spcAft>
                        <a:buNone/>
                      </a:pPr>
                      <a:r>
                        <a:rPr lang="en" sz="3000" dirty="0">
                          <a:latin typeface="+mj-lt"/>
                        </a:rPr>
                        <a:t>57</a:t>
                      </a:r>
                      <a:endParaRPr sz="3000" dirty="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1"/>
                  </a:ext>
                </a:extLst>
              </a:tr>
              <a:tr h="35511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22"/>
                  </a:ext>
                </a:extLst>
              </a:tr>
              <a:tr h="355110">
                <a:tc rowSpan="3">
                  <a:txBody>
                    <a:bodyPr/>
                    <a:lstStyle/>
                    <a:p>
                      <a:pPr marL="0" lvl="0" indent="0" rtl="0">
                        <a:spcBef>
                          <a:spcPts val="0"/>
                        </a:spcBef>
                        <a:spcAft>
                          <a:spcPts val="0"/>
                        </a:spcAft>
                        <a:buNone/>
                      </a:pPr>
                      <a:r>
                        <a:rPr lang="en" sz="3000">
                          <a:latin typeface="+mj-lt"/>
                        </a:rPr>
                        <a:t>Overview</a:t>
                      </a:r>
                      <a:endParaRPr sz="300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3">
                  <a:txBody>
                    <a:bodyPr/>
                    <a:lstStyle/>
                    <a:p>
                      <a:pPr marL="0" lvl="0" indent="0" algn="ctr" rtl="0">
                        <a:lnSpc>
                          <a:spcPct val="115000"/>
                        </a:lnSpc>
                        <a:spcBef>
                          <a:spcPts val="0"/>
                        </a:spcBef>
                        <a:spcAft>
                          <a:spcPts val="0"/>
                        </a:spcAft>
                        <a:buNone/>
                      </a:pPr>
                      <a:r>
                        <a:rPr lang="en" sz="3000">
                          <a:latin typeface="+mj-lt"/>
                        </a:rPr>
                        <a:t>0.11</a:t>
                      </a:r>
                      <a:endParaRPr sz="300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3">
                  <a:txBody>
                    <a:bodyPr/>
                    <a:lstStyle/>
                    <a:p>
                      <a:pPr marL="0" lvl="0" indent="0" algn="ctr" rtl="0">
                        <a:spcBef>
                          <a:spcPts val="0"/>
                        </a:spcBef>
                        <a:spcAft>
                          <a:spcPts val="0"/>
                        </a:spcAft>
                        <a:buNone/>
                      </a:pPr>
                      <a:r>
                        <a:rPr lang="en" sz="3000" dirty="0">
                          <a:latin typeface="+mj-lt"/>
                        </a:rPr>
                        <a:t>114</a:t>
                      </a:r>
                      <a:endParaRPr sz="3000" dirty="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3">
                  <a:txBody>
                    <a:bodyPr/>
                    <a:lstStyle/>
                    <a:p>
                      <a:pPr marL="0" lvl="0" indent="0" algn="ctr" rtl="0">
                        <a:spcBef>
                          <a:spcPts val="0"/>
                        </a:spcBef>
                        <a:spcAft>
                          <a:spcPts val="0"/>
                        </a:spcAft>
                        <a:buNone/>
                      </a:pPr>
                      <a:r>
                        <a:rPr lang="en" sz="3000" dirty="0">
                          <a:latin typeface="+mj-lt"/>
                        </a:rPr>
                        <a:t>132</a:t>
                      </a:r>
                      <a:endParaRPr sz="3000" dirty="0">
                        <a:latin typeface="+mj-lt"/>
                      </a:endParaRPr>
                    </a:p>
                  </a:txBody>
                  <a:tcPr marL="68575" marR="68575" marT="91425" marB="9142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3"/>
                  </a:ext>
                </a:extLst>
              </a:tr>
              <a:tr h="35511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24"/>
                  </a:ext>
                </a:extLst>
              </a:tr>
              <a:tr h="35511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25"/>
                  </a:ext>
                </a:extLst>
              </a:tr>
            </a:tbl>
          </a:graphicData>
        </a:graphic>
      </p:graphicFrame>
      <p:pic>
        <p:nvPicPr>
          <p:cNvPr id="5" name="Picture 4">
            <a:extLst>
              <a:ext uri="{FF2B5EF4-FFF2-40B4-BE49-F238E27FC236}">
                <a16:creationId xmlns:a16="http://schemas.microsoft.com/office/drawing/2014/main" id="{6D022A52-6F36-47C5-88FD-1FC3A85615F8}"/>
              </a:ext>
            </a:extLst>
          </p:cNvPr>
          <p:cNvPicPr>
            <a:picLocks noChangeAspect="1"/>
          </p:cNvPicPr>
          <p:nvPr/>
        </p:nvPicPr>
        <p:blipFill>
          <a:blip r:embed="rId4"/>
          <a:stretch>
            <a:fillRect/>
          </a:stretch>
        </p:blipFill>
        <p:spPr>
          <a:xfrm>
            <a:off x="22166004" y="7424144"/>
            <a:ext cx="9743375" cy="9743375"/>
          </a:xfrm>
          <a:prstGeom prst="rect">
            <a:avLst/>
          </a:prstGeom>
        </p:spPr>
      </p:pic>
      <p:sp>
        <p:nvSpPr>
          <p:cNvPr id="14" name="Rectangle 13">
            <a:extLst>
              <a:ext uri="{FF2B5EF4-FFF2-40B4-BE49-F238E27FC236}">
                <a16:creationId xmlns:a16="http://schemas.microsoft.com/office/drawing/2014/main" id="{BDEF7BD2-DE9F-4CD1-9001-0442F93FACCD}"/>
              </a:ext>
            </a:extLst>
          </p:cNvPr>
          <p:cNvSpPr/>
          <p:nvPr/>
        </p:nvSpPr>
        <p:spPr>
          <a:xfrm>
            <a:off x="423745" y="394682"/>
            <a:ext cx="42976797" cy="4492526"/>
          </a:xfrm>
          <a:prstGeom prst="rect">
            <a:avLst/>
          </a:prstGeom>
          <a:solidFill>
            <a:srgbClr val="702C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7982A6CC-59BE-4878-B00B-FBA1752918EB}"/>
              </a:ext>
            </a:extLst>
          </p:cNvPr>
          <p:cNvPicPr>
            <a:picLocks noChangeAspect="1"/>
          </p:cNvPicPr>
          <p:nvPr/>
        </p:nvPicPr>
        <p:blipFill>
          <a:blip r:embed="rId5"/>
          <a:stretch>
            <a:fillRect/>
          </a:stretch>
        </p:blipFill>
        <p:spPr>
          <a:xfrm>
            <a:off x="731350" y="1426632"/>
            <a:ext cx="10366477" cy="2553660"/>
          </a:xfrm>
          <a:prstGeom prst="rect">
            <a:avLst/>
          </a:prstGeom>
        </p:spPr>
      </p:pic>
      <p:sp>
        <p:nvSpPr>
          <p:cNvPr id="15" name="TextBox 14">
            <a:extLst>
              <a:ext uri="{FF2B5EF4-FFF2-40B4-BE49-F238E27FC236}">
                <a16:creationId xmlns:a16="http://schemas.microsoft.com/office/drawing/2014/main" id="{3FBE72A3-EDDA-443D-8914-24F1EA1D5A5F}"/>
              </a:ext>
            </a:extLst>
          </p:cNvPr>
          <p:cNvSpPr txBox="1"/>
          <p:nvPr/>
        </p:nvSpPr>
        <p:spPr>
          <a:xfrm>
            <a:off x="11097827" y="1179005"/>
            <a:ext cx="23902207" cy="2923877"/>
          </a:xfrm>
          <a:prstGeom prst="rect">
            <a:avLst/>
          </a:prstGeom>
          <a:noFill/>
        </p:spPr>
        <p:txBody>
          <a:bodyPr wrap="square" rtlCol="0" anchor="ctr">
            <a:spAutoFit/>
          </a:bodyPr>
          <a:lstStyle/>
          <a:p>
            <a:pPr algn="ctr"/>
            <a:r>
              <a:rPr lang="en-US" sz="6000" dirty="0">
                <a:solidFill>
                  <a:schemeClr val="bg1"/>
                </a:solidFill>
                <a:latin typeface="Arial Black" panose="020B0A04020102020204" pitchFamily="34" charset="0"/>
              </a:rPr>
              <a:t>Outrageous Observations: The Redheaded Stepchild of</a:t>
            </a:r>
          </a:p>
          <a:p>
            <a:pPr algn="ctr"/>
            <a:r>
              <a:rPr lang="en-US" sz="6000" dirty="0">
                <a:solidFill>
                  <a:schemeClr val="bg1"/>
                </a:solidFill>
                <a:latin typeface="Arial Black" panose="020B0A04020102020204" pitchFamily="34" charset="0"/>
              </a:rPr>
              <a:t>Data Analysis</a:t>
            </a:r>
          </a:p>
          <a:p>
            <a:pPr algn="ctr"/>
            <a:r>
              <a:rPr lang="en-US" sz="3200" dirty="0">
                <a:solidFill>
                  <a:schemeClr val="bg1"/>
                </a:solidFill>
              </a:rPr>
              <a:t>Buchanan, E.M., Valentine, K.D., Cunningham, A., </a:t>
            </a:r>
            <a:r>
              <a:rPr lang="en-US" sz="3200" dirty="0" err="1">
                <a:solidFill>
                  <a:schemeClr val="bg1"/>
                </a:solidFill>
              </a:rPr>
              <a:t>Hopke</a:t>
            </a:r>
            <a:r>
              <a:rPr lang="en-US" sz="3200" dirty="0">
                <a:solidFill>
                  <a:schemeClr val="bg1"/>
                </a:solidFill>
              </a:rPr>
              <a:t>, T.G., </a:t>
            </a:r>
            <a:r>
              <a:rPr lang="en-US" sz="3200" dirty="0" err="1">
                <a:solidFill>
                  <a:schemeClr val="bg1"/>
                </a:solidFill>
              </a:rPr>
              <a:t>Wikowsky</a:t>
            </a:r>
            <a:r>
              <a:rPr lang="en-US" sz="3200" dirty="0">
                <a:solidFill>
                  <a:schemeClr val="bg1"/>
                </a:solidFill>
              </a:rPr>
              <a:t>, A., &amp;</a:t>
            </a:r>
          </a:p>
          <a:p>
            <a:pPr algn="ctr"/>
            <a:r>
              <a:rPr lang="en-US" sz="3200" dirty="0">
                <a:solidFill>
                  <a:schemeClr val="bg1"/>
                </a:solidFill>
              </a:rPr>
              <a:t>Wilson, H.</a:t>
            </a:r>
            <a:endParaRPr lang="en-US" sz="3200" dirty="0">
              <a:solidFill>
                <a:schemeClr val="bg1"/>
              </a:solidFill>
              <a:latin typeface="+mj-lt"/>
            </a:endParaRPr>
          </a:p>
        </p:txBody>
      </p:sp>
      <p:sp>
        <p:nvSpPr>
          <p:cNvPr id="16" name="TextBox 15">
            <a:extLst>
              <a:ext uri="{FF2B5EF4-FFF2-40B4-BE49-F238E27FC236}">
                <a16:creationId xmlns:a16="http://schemas.microsoft.com/office/drawing/2014/main" id="{B5B26CC2-605D-4453-B0AE-6BD067370537}"/>
              </a:ext>
            </a:extLst>
          </p:cNvPr>
          <p:cNvSpPr txBox="1"/>
          <p:nvPr/>
        </p:nvSpPr>
        <p:spPr>
          <a:xfrm>
            <a:off x="35550900" y="701952"/>
            <a:ext cx="4733693" cy="3877985"/>
          </a:xfrm>
          <a:prstGeom prst="rect">
            <a:avLst/>
          </a:prstGeom>
          <a:noFill/>
        </p:spPr>
        <p:txBody>
          <a:bodyPr wrap="square" rtlCol="0">
            <a:spAutoFit/>
          </a:bodyPr>
          <a:lstStyle/>
          <a:p>
            <a:pPr algn="ctr"/>
            <a:r>
              <a:rPr lang="el-GR" sz="13800" dirty="0">
                <a:solidFill>
                  <a:schemeClr val="bg1"/>
                </a:solidFill>
                <a:latin typeface="Times New Roman" panose="02020603050405020304" pitchFamily="18" charset="0"/>
                <a:cs typeface="Times New Roman" panose="02020603050405020304" pitchFamily="18" charset="0"/>
              </a:rPr>
              <a:t>Ψ</a:t>
            </a:r>
            <a:endParaRPr lang="en-US" sz="13800" dirty="0">
              <a:solidFill>
                <a:schemeClr val="bg1"/>
              </a:solidFill>
              <a:latin typeface="Modern No. 20" panose="02070704070505020303" pitchFamily="18" charset="0"/>
              <a:cs typeface="Times New Roman" panose="02020603050405020304" pitchFamily="18" charset="0"/>
            </a:endParaRPr>
          </a:p>
          <a:p>
            <a:pPr algn="ctr"/>
            <a:r>
              <a:rPr lang="en-US" sz="5400" b="1" dirty="0">
                <a:solidFill>
                  <a:schemeClr val="bg1"/>
                </a:solidFill>
                <a:latin typeface="Modern No. 20" panose="02070704070505020303" pitchFamily="18" charset="0"/>
                <a:cs typeface="Times New Roman" panose="02020603050405020304" pitchFamily="18" charset="0"/>
              </a:rPr>
              <a:t>Department of </a:t>
            </a:r>
          </a:p>
          <a:p>
            <a:pPr algn="ctr"/>
            <a:r>
              <a:rPr lang="en-US" sz="5400" b="1" dirty="0">
                <a:solidFill>
                  <a:schemeClr val="bg1"/>
                </a:solidFill>
                <a:latin typeface="Modern No. 20" panose="02070704070505020303" pitchFamily="18" charset="0"/>
                <a:cs typeface="Times New Roman" panose="02020603050405020304" pitchFamily="18" charset="0"/>
              </a:rPr>
              <a:t>Psychology</a:t>
            </a:r>
          </a:p>
        </p:txBody>
      </p:sp>
      <p:sp>
        <p:nvSpPr>
          <p:cNvPr id="17" name="TextBox 16">
            <a:extLst>
              <a:ext uri="{FF2B5EF4-FFF2-40B4-BE49-F238E27FC236}">
                <a16:creationId xmlns:a16="http://schemas.microsoft.com/office/drawing/2014/main" id="{FAE77325-8EDA-4B6E-87FA-FB99872BFA65}"/>
              </a:ext>
            </a:extLst>
          </p:cNvPr>
          <p:cNvSpPr txBox="1"/>
          <p:nvPr/>
        </p:nvSpPr>
        <p:spPr>
          <a:xfrm>
            <a:off x="32434952" y="24624206"/>
            <a:ext cx="10965591" cy="7969728"/>
          </a:xfrm>
          <a:prstGeom prst="rect">
            <a:avLst/>
          </a:prstGeom>
          <a:solidFill>
            <a:schemeClr val="bg1"/>
          </a:solidFill>
        </p:spPr>
        <p:txBody>
          <a:bodyPr wrap="square" rtlCol="0">
            <a:noAutofit/>
          </a:bodyPr>
          <a:lstStyle/>
          <a:p>
            <a:pPr lvl="0" algn="ctr"/>
            <a:r>
              <a:rPr lang="en-US" sz="4800" dirty="0">
                <a:solidFill>
                  <a:srgbClr val="7E414F"/>
                </a:solidFill>
                <a:latin typeface="Arial Black"/>
                <a:ea typeface="Arial Black"/>
                <a:cs typeface="Arial Black"/>
                <a:sym typeface="Arial Black"/>
              </a:rPr>
              <a:t>DISCUSSION</a:t>
            </a:r>
          </a:p>
          <a:p>
            <a:pPr lvl="0"/>
            <a:r>
              <a:rPr lang="en-US" sz="3200" dirty="0"/>
              <a:t>Overall, reporting of outliers increased in most fields of psychology between 2012 and 2017. Reporting also increased on average for all types of analysis. </a:t>
            </a:r>
          </a:p>
          <a:p>
            <a:pPr lvl="0"/>
            <a:endParaRPr lang="en-US" sz="3200" dirty="0"/>
          </a:p>
          <a:p>
            <a:pPr lvl="0"/>
            <a:r>
              <a:rPr lang="en-US" sz="3200" dirty="0"/>
              <a:t>The most significant improvements were in the cognitive and social fields. This may have been motivated by the replication crisis experienced most strongly within these branches.</a:t>
            </a:r>
          </a:p>
          <a:p>
            <a:pPr lvl="0"/>
            <a:endParaRPr lang="en-US" sz="3200" dirty="0"/>
          </a:p>
          <a:p>
            <a:pPr lvl="0"/>
            <a:r>
              <a:rPr lang="en-US" sz="3200" dirty="0"/>
              <a:t>(Need results for reasons.)</a:t>
            </a:r>
          </a:p>
          <a:p>
            <a:endParaRPr lang="en-US" sz="3000" dirty="0"/>
          </a:p>
        </p:txBody>
      </p:sp>
      <p:sp>
        <p:nvSpPr>
          <p:cNvPr id="18" name="Rectangle 17">
            <a:extLst>
              <a:ext uri="{FF2B5EF4-FFF2-40B4-BE49-F238E27FC236}">
                <a16:creationId xmlns:a16="http://schemas.microsoft.com/office/drawing/2014/main" id="{938ABEDD-5586-423F-9130-CEC1A038E9DC}"/>
              </a:ext>
            </a:extLst>
          </p:cNvPr>
          <p:cNvSpPr/>
          <p:nvPr/>
        </p:nvSpPr>
        <p:spPr>
          <a:xfrm>
            <a:off x="420639" y="32080893"/>
            <a:ext cx="43002207" cy="368235"/>
          </a:xfrm>
          <a:prstGeom prst="rect">
            <a:avLst/>
          </a:prstGeom>
          <a:solidFill>
            <a:srgbClr val="7E414F"/>
          </a:solidFill>
          <a:ln>
            <a:solidFill>
              <a:srgbClr val="7E41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95F76C59-2E27-45EF-AC39-76682B79ED82}"/>
              </a:ext>
            </a:extLst>
          </p:cNvPr>
          <p:cNvPicPr>
            <a:picLocks noChangeAspect="1"/>
          </p:cNvPicPr>
          <p:nvPr/>
        </p:nvPicPr>
        <p:blipFill rotWithShape="1">
          <a:blip r:embed="rId6"/>
          <a:srcRect l="2" r="6511" b="3327"/>
          <a:stretch/>
        </p:blipFill>
        <p:spPr>
          <a:xfrm>
            <a:off x="21520134" y="16927259"/>
            <a:ext cx="10508449" cy="13506222"/>
          </a:xfrm>
          <a:prstGeom prst="rect">
            <a:avLst/>
          </a:prstGeom>
        </p:spPr>
      </p:pic>
      <p:pic>
        <p:nvPicPr>
          <p:cNvPr id="20" name="Picture 19">
            <a:extLst>
              <a:ext uri="{FF2B5EF4-FFF2-40B4-BE49-F238E27FC236}">
                <a16:creationId xmlns:a16="http://schemas.microsoft.com/office/drawing/2014/main" id="{CFF74BCB-3423-45F5-8D38-6EA29664D034}"/>
              </a:ext>
            </a:extLst>
          </p:cNvPr>
          <p:cNvPicPr>
            <a:picLocks noChangeAspect="1"/>
          </p:cNvPicPr>
          <p:nvPr/>
        </p:nvPicPr>
        <p:blipFill>
          <a:blip r:embed="rId7"/>
          <a:stretch>
            <a:fillRect/>
          </a:stretch>
        </p:blipFill>
        <p:spPr>
          <a:xfrm>
            <a:off x="33032913" y="5408309"/>
            <a:ext cx="10009026" cy="13356146"/>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TotalTime>
  <Words>489</Words>
  <Application>Microsoft Office PowerPoint</Application>
  <PresentationFormat>Custom</PresentationFormat>
  <Paragraphs>101</Paragraphs>
  <Slides>1</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vt:i4>
      </vt:variant>
    </vt:vector>
  </HeadingPairs>
  <TitlesOfParts>
    <vt:vector size="8" baseType="lpstr">
      <vt:lpstr>Arial</vt:lpstr>
      <vt:lpstr>Arial Black</vt:lpstr>
      <vt:lpstr>Times New Roman</vt:lpstr>
      <vt:lpstr>Modern No. 20</vt:lpstr>
      <vt:lpstr>Noto Sans Symbols</vt:lpstr>
      <vt:lpstr>Simple Light</vt:lpstr>
      <vt:lpstr>Default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Haley</dc:creator>
  <cp:lastModifiedBy>Wilson, Haley N</cp:lastModifiedBy>
  <cp:revision>14</cp:revision>
  <dcterms:modified xsi:type="dcterms:W3CDTF">2018-04-02T06:09:19Z</dcterms:modified>
</cp:coreProperties>
</file>